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" r:id="rId2"/>
    <p:sldId id="293" r:id="rId3"/>
    <p:sldId id="294" r:id="rId4"/>
    <p:sldId id="295" r:id="rId5"/>
    <p:sldId id="296" r:id="rId6"/>
    <p:sldId id="297" r:id="rId7"/>
    <p:sldId id="298" r:id="rId8"/>
    <p:sldId id="300" r:id="rId9"/>
    <p:sldId id="301" r:id="rId10"/>
    <p:sldId id="3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420"/>
    <a:srgbClr val="0E3759"/>
    <a:srgbClr val="0A2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135D8-C87A-F84E-91B3-044D9B0C85B3}" v="242" dt="2025-08-13T15:07:44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1"/>
    <p:restoredTop sz="94800"/>
  </p:normalViewPr>
  <p:slideViewPr>
    <p:cSldViewPr snapToGrid="0">
      <p:cViewPr varScale="1">
        <p:scale>
          <a:sx n="202" d="100"/>
          <a:sy n="20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66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J. Szukalo" userId="f7d27175-f952-4cad-b9de-7c66bfd3db56" providerId="ADAL" clId="{EC6E0380-208B-C441-88E3-78729B6B6875}"/>
    <pc:docChg chg="undo redo custSel addSld delSld modSld sldOrd">
      <pc:chgData name="Ryan J. Szukalo" userId="f7d27175-f952-4cad-b9de-7c66bfd3db56" providerId="ADAL" clId="{EC6E0380-208B-C441-88E3-78729B6B6875}" dt="2025-03-18T19:14:16.763" v="1634" actId="20577"/>
      <pc:docMkLst>
        <pc:docMk/>
      </pc:docMkLst>
      <pc:sldChg chg="addSp delSp modSp mod">
        <pc:chgData name="Ryan J. Szukalo" userId="f7d27175-f952-4cad-b9de-7c66bfd3db56" providerId="ADAL" clId="{EC6E0380-208B-C441-88E3-78729B6B6875}" dt="2025-03-13T15:18:11.355" v="1316" actId="478"/>
        <pc:sldMkLst>
          <pc:docMk/>
          <pc:sldMk cId="3163620690" sldId="256"/>
        </pc:sldMkLst>
      </pc:sldChg>
      <pc:sldChg chg="modSp mod">
        <pc:chgData name="Ryan J. Szukalo" userId="f7d27175-f952-4cad-b9de-7c66bfd3db56" providerId="ADAL" clId="{EC6E0380-208B-C441-88E3-78729B6B6875}" dt="2025-03-12T17:28:29.870" v="238" actId="20577"/>
        <pc:sldMkLst>
          <pc:docMk/>
          <pc:sldMk cId="2618552453" sldId="259"/>
        </pc:sldMkLst>
      </pc:sldChg>
      <pc:sldChg chg="addSp delSp modSp mod">
        <pc:chgData name="Ryan J. Szukalo" userId="f7d27175-f952-4cad-b9de-7c66bfd3db56" providerId="ADAL" clId="{EC6E0380-208B-C441-88E3-78729B6B6875}" dt="2025-03-13T15:16:45.276" v="1307" actId="478"/>
        <pc:sldMkLst>
          <pc:docMk/>
          <pc:sldMk cId="479660945" sldId="260"/>
        </pc:sldMkLst>
      </pc:sldChg>
      <pc:sldChg chg="del">
        <pc:chgData name="Ryan J. Szukalo" userId="f7d27175-f952-4cad-b9de-7c66bfd3db56" providerId="ADAL" clId="{EC6E0380-208B-C441-88E3-78729B6B6875}" dt="2025-03-12T17:34:10.858" v="327" actId="2696"/>
        <pc:sldMkLst>
          <pc:docMk/>
          <pc:sldMk cId="2193647202" sldId="261"/>
        </pc:sldMkLst>
      </pc:sldChg>
      <pc:sldChg chg="del">
        <pc:chgData name="Ryan J. Szukalo" userId="f7d27175-f952-4cad-b9de-7c66bfd3db56" providerId="ADAL" clId="{EC6E0380-208B-C441-88E3-78729B6B6875}" dt="2025-03-12T17:34:11.920" v="328" actId="2696"/>
        <pc:sldMkLst>
          <pc:docMk/>
          <pc:sldMk cId="1433816135" sldId="262"/>
        </pc:sldMkLst>
      </pc:sldChg>
      <pc:sldChg chg="addSp delSp modSp del mod">
        <pc:chgData name="Ryan J. Szukalo" userId="f7d27175-f952-4cad-b9de-7c66bfd3db56" providerId="ADAL" clId="{EC6E0380-208B-C441-88E3-78729B6B6875}" dt="2025-03-12T17:32:22.110" v="285" actId="2696"/>
        <pc:sldMkLst>
          <pc:docMk/>
          <pc:sldMk cId="2286018584" sldId="263"/>
        </pc:sldMkLst>
      </pc:sldChg>
      <pc:sldChg chg="del">
        <pc:chgData name="Ryan J. Szukalo" userId="f7d27175-f952-4cad-b9de-7c66bfd3db56" providerId="ADAL" clId="{EC6E0380-208B-C441-88E3-78729B6B6875}" dt="2025-03-12T17:34:12.463" v="329" actId="2696"/>
        <pc:sldMkLst>
          <pc:docMk/>
          <pc:sldMk cId="2572074892" sldId="264"/>
        </pc:sldMkLst>
      </pc:sldChg>
      <pc:sldChg chg="delSp modSp mod">
        <pc:chgData name="Ryan J. Szukalo" userId="f7d27175-f952-4cad-b9de-7c66bfd3db56" providerId="ADAL" clId="{EC6E0380-208B-C441-88E3-78729B6B6875}" dt="2025-03-12T21:05:54.917" v="1150" actId="20577"/>
        <pc:sldMkLst>
          <pc:docMk/>
          <pc:sldMk cId="2828106917" sldId="265"/>
        </pc:sldMkLst>
      </pc:sldChg>
      <pc:sldChg chg="addSp delSp modSp del mod">
        <pc:chgData name="Ryan J. Szukalo" userId="f7d27175-f952-4cad-b9de-7c66bfd3db56" providerId="ADAL" clId="{EC6E0380-208B-C441-88E3-78729B6B6875}" dt="2025-03-12T17:46:23.612" v="393" actId="2696"/>
        <pc:sldMkLst>
          <pc:docMk/>
          <pc:sldMk cId="3897090786" sldId="266"/>
        </pc:sldMkLst>
      </pc:sldChg>
      <pc:sldChg chg="del">
        <pc:chgData name="Ryan J. Szukalo" userId="f7d27175-f952-4cad-b9de-7c66bfd3db56" providerId="ADAL" clId="{EC6E0380-208B-C441-88E3-78729B6B6875}" dt="2025-03-12T17:50:15.174" v="406" actId="2696"/>
        <pc:sldMkLst>
          <pc:docMk/>
          <pc:sldMk cId="732203086" sldId="267"/>
        </pc:sldMkLst>
      </pc:sldChg>
      <pc:sldChg chg="ord">
        <pc:chgData name="Ryan J. Szukalo" userId="f7d27175-f952-4cad-b9de-7c66bfd3db56" providerId="ADAL" clId="{EC6E0380-208B-C441-88E3-78729B6B6875}" dt="2025-03-12T20:03:50.834" v="754" actId="20578"/>
        <pc:sldMkLst>
          <pc:docMk/>
          <pc:sldMk cId="4196412379" sldId="268"/>
        </pc:sldMkLst>
      </pc:sldChg>
      <pc:sldChg chg="del">
        <pc:chgData name="Ryan J. Szukalo" userId="f7d27175-f952-4cad-b9de-7c66bfd3db56" providerId="ADAL" clId="{EC6E0380-208B-C441-88E3-78729B6B6875}" dt="2025-03-12T17:50:19.211" v="407" actId="2696"/>
        <pc:sldMkLst>
          <pc:docMk/>
          <pc:sldMk cId="2740339641" sldId="269"/>
        </pc:sldMkLst>
      </pc:sldChg>
      <pc:sldChg chg="addSp delSp modSp mod delAnim">
        <pc:chgData name="Ryan J. Szukalo" userId="f7d27175-f952-4cad-b9de-7c66bfd3db56" providerId="ADAL" clId="{EC6E0380-208B-C441-88E3-78729B6B6875}" dt="2025-03-12T19:54:14.210" v="700" actId="1036"/>
        <pc:sldMkLst>
          <pc:docMk/>
          <pc:sldMk cId="254904993" sldId="270"/>
        </pc:sldMkLst>
      </pc:sldChg>
      <pc:sldChg chg="add del ord">
        <pc:chgData name="Ryan J. Szukalo" userId="f7d27175-f952-4cad-b9de-7c66bfd3db56" providerId="ADAL" clId="{EC6E0380-208B-C441-88E3-78729B6B6875}" dt="2025-03-12T20:06:09.664" v="758" actId="2696"/>
        <pc:sldMkLst>
          <pc:docMk/>
          <pc:sldMk cId="1014333419" sldId="271"/>
        </pc:sldMkLst>
      </pc:sldChg>
      <pc:sldChg chg="del">
        <pc:chgData name="Ryan J. Szukalo" userId="f7d27175-f952-4cad-b9de-7c66bfd3db56" providerId="ADAL" clId="{EC6E0380-208B-C441-88E3-78729B6B6875}" dt="2025-03-12T17:50:45.168" v="408" actId="2696"/>
        <pc:sldMkLst>
          <pc:docMk/>
          <pc:sldMk cId="1381261246" sldId="272"/>
        </pc:sldMkLst>
      </pc:sldChg>
      <pc:sldChg chg="ord">
        <pc:chgData name="Ryan J. Szukalo" userId="f7d27175-f952-4cad-b9de-7c66bfd3db56" providerId="ADAL" clId="{EC6E0380-208B-C441-88E3-78729B6B6875}" dt="2025-03-12T19:50:42.091" v="559" actId="20578"/>
        <pc:sldMkLst>
          <pc:docMk/>
          <pc:sldMk cId="2162023713" sldId="273"/>
        </pc:sldMkLst>
      </pc:sldChg>
      <pc:sldChg chg="del">
        <pc:chgData name="Ryan J. Szukalo" userId="f7d27175-f952-4cad-b9de-7c66bfd3db56" providerId="ADAL" clId="{EC6E0380-208B-C441-88E3-78729B6B6875}" dt="2025-03-12T17:50:57.550" v="409" actId="2696"/>
        <pc:sldMkLst>
          <pc:docMk/>
          <pc:sldMk cId="824948575" sldId="274"/>
        </pc:sldMkLst>
      </pc:sldChg>
      <pc:sldChg chg="ord">
        <pc:chgData name="Ryan J. Szukalo" userId="f7d27175-f952-4cad-b9de-7c66bfd3db56" providerId="ADAL" clId="{EC6E0380-208B-C441-88E3-78729B6B6875}" dt="2025-03-12T20:03:55.750" v="755" actId="20578"/>
        <pc:sldMkLst>
          <pc:docMk/>
          <pc:sldMk cId="3160326362" sldId="275"/>
        </pc:sldMkLst>
      </pc:sldChg>
      <pc:sldChg chg="del ord">
        <pc:chgData name="Ryan J. Szukalo" userId="f7d27175-f952-4cad-b9de-7c66bfd3db56" providerId="ADAL" clId="{EC6E0380-208B-C441-88E3-78729B6B6875}" dt="2025-03-12T20:07:55.543" v="763" actId="2696"/>
        <pc:sldMkLst>
          <pc:docMk/>
          <pc:sldMk cId="127887570" sldId="276"/>
        </pc:sldMkLst>
      </pc:sldChg>
      <pc:sldChg chg="addSp delSp modSp mod ord">
        <pc:chgData name="Ryan J. Szukalo" userId="f7d27175-f952-4cad-b9de-7c66bfd3db56" providerId="ADAL" clId="{EC6E0380-208B-C441-88E3-78729B6B6875}" dt="2025-03-12T19:55:26.299" v="735" actId="20577"/>
        <pc:sldMkLst>
          <pc:docMk/>
          <pc:sldMk cId="419365689" sldId="278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1910097543" sldId="279"/>
        </pc:sldMkLst>
      </pc:sldChg>
      <pc:sldChg chg="addSp modSp mod modAnim">
        <pc:chgData name="Ryan J. Szukalo" userId="f7d27175-f952-4cad-b9de-7c66bfd3db56" providerId="ADAL" clId="{EC6E0380-208B-C441-88E3-78729B6B6875}" dt="2025-03-18T19:13:04.293" v="1562"/>
        <pc:sldMkLst>
          <pc:docMk/>
          <pc:sldMk cId="792855205" sldId="280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3046773069" sldId="281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1010799567" sldId="282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871072098" sldId="283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299912677" sldId="284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3112808194" sldId="285"/>
        </pc:sldMkLst>
      </pc:sldChg>
      <pc:sldChg chg="addSp delSp modSp mod modAnim">
        <pc:chgData name="Ryan J. Szukalo" userId="f7d27175-f952-4cad-b9de-7c66bfd3db56" providerId="ADAL" clId="{EC6E0380-208B-C441-88E3-78729B6B6875}" dt="2025-03-18T19:14:16.763" v="1634" actId="20577"/>
        <pc:sldMkLst>
          <pc:docMk/>
          <pc:sldMk cId="2599994815" sldId="286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2639422585" sldId="287"/>
        </pc:sldMkLst>
      </pc:sldChg>
      <pc:sldChg chg="ord">
        <pc:chgData name="Ryan J. Szukalo" userId="f7d27175-f952-4cad-b9de-7c66bfd3db56" providerId="ADAL" clId="{EC6E0380-208B-C441-88E3-78729B6B6875}" dt="2025-03-12T20:04:11.122" v="756" actId="20578"/>
        <pc:sldMkLst>
          <pc:docMk/>
          <pc:sldMk cId="4045859553" sldId="288"/>
        </pc:sldMkLst>
      </pc:sldChg>
      <pc:sldChg chg="add del">
        <pc:chgData name="Ryan J. Szukalo" userId="f7d27175-f952-4cad-b9de-7c66bfd3db56" providerId="ADAL" clId="{EC6E0380-208B-C441-88E3-78729B6B6875}" dt="2025-03-12T20:07:54.016" v="762" actId="2696"/>
        <pc:sldMkLst>
          <pc:docMk/>
          <pc:sldMk cId="1909324118" sldId="289"/>
        </pc:sldMkLst>
      </pc:sldChg>
      <pc:sldChg chg="del">
        <pc:chgData name="Ryan J. Szukalo" userId="f7d27175-f952-4cad-b9de-7c66bfd3db56" providerId="ADAL" clId="{EC6E0380-208B-C441-88E3-78729B6B6875}" dt="2025-03-12T20:06:11.401" v="759" actId="2696"/>
        <pc:sldMkLst>
          <pc:docMk/>
          <pc:sldMk cId="3801648001" sldId="290"/>
        </pc:sldMkLst>
      </pc:sldChg>
      <pc:sldChg chg="add del">
        <pc:chgData name="Ryan J. Szukalo" userId="f7d27175-f952-4cad-b9de-7c66bfd3db56" providerId="ADAL" clId="{EC6E0380-208B-C441-88E3-78729B6B6875}" dt="2025-03-12T17:32:58.210" v="294" actId="2696"/>
        <pc:sldMkLst>
          <pc:docMk/>
          <pc:sldMk cId="707117319" sldId="291"/>
        </pc:sldMkLst>
      </pc:sldChg>
      <pc:sldChg chg="addSp delSp modSp add mod modAnim">
        <pc:chgData name="Ryan J. Szukalo" userId="f7d27175-f952-4cad-b9de-7c66bfd3db56" providerId="ADAL" clId="{EC6E0380-208B-C441-88E3-78729B6B6875}" dt="2025-03-13T15:18:16.951" v="1318"/>
        <pc:sldMkLst>
          <pc:docMk/>
          <pc:sldMk cId="1133041065" sldId="292"/>
        </pc:sldMkLst>
      </pc:sldChg>
      <pc:sldChg chg="addSp delSp modSp add mod ord delAnim modAnim">
        <pc:chgData name="Ryan J. Szukalo" userId="f7d27175-f952-4cad-b9de-7c66bfd3db56" providerId="ADAL" clId="{EC6E0380-208B-C441-88E3-78729B6B6875}" dt="2025-03-13T15:18:47.911" v="1331" actId="478"/>
        <pc:sldMkLst>
          <pc:docMk/>
          <pc:sldMk cId="1126272487" sldId="293"/>
        </pc:sldMkLst>
      </pc:sldChg>
      <pc:sldChg chg="addSp delSp modSp add mod">
        <pc:chgData name="Ryan J. Szukalo" userId="f7d27175-f952-4cad-b9de-7c66bfd3db56" providerId="ADAL" clId="{EC6E0380-208B-C441-88E3-78729B6B6875}" dt="2025-03-12T17:46:54.311" v="404" actId="12788"/>
        <pc:sldMkLst>
          <pc:docMk/>
          <pc:sldMk cId="2624716118" sldId="294"/>
        </pc:sldMkLst>
      </pc:sldChg>
      <pc:sldChg chg="add del">
        <pc:chgData name="Ryan J. Szukalo" userId="f7d27175-f952-4cad-b9de-7c66bfd3db56" providerId="ADAL" clId="{EC6E0380-208B-C441-88E3-78729B6B6875}" dt="2025-03-12T20:03:46.199" v="753" actId="2696"/>
        <pc:sldMkLst>
          <pc:docMk/>
          <pc:sldMk cId="722777917" sldId="295"/>
        </pc:sldMkLst>
      </pc:sldChg>
      <pc:sldChg chg="add del">
        <pc:chgData name="Ryan J. Szukalo" userId="f7d27175-f952-4cad-b9de-7c66bfd3db56" providerId="ADAL" clId="{EC6E0380-208B-C441-88E3-78729B6B6875}" dt="2025-03-12T19:50:33.268" v="558" actId="2696"/>
        <pc:sldMkLst>
          <pc:docMk/>
          <pc:sldMk cId="1582023943" sldId="295"/>
        </pc:sldMkLst>
      </pc:sldChg>
      <pc:sldChg chg="add del">
        <pc:chgData name="Ryan J. Szukalo" userId="f7d27175-f952-4cad-b9de-7c66bfd3db56" providerId="ADAL" clId="{EC6E0380-208B-C441-88E3-78729B6B6875}" dt="2025-03-12T20:03:45.020" v="752" actId="2696"/>
        <pc:sldMkLst>
          <pc:docMk/>
          <pc:sldMk cId="2964715189" sldId="296"/>
        </pc:sldMkLst>
      </pc:sldChg>
      <pc:sldChg chg="addSp modSp add mod">
        <pc:chgData name="Ryan J. Szukalo" userId="f7d27175-f952-4cad-b9de-7c66bfd3db56" providerId="ADAL" clId="{EC6E0380-208B-C441-88E3-78729B6B6875}" dt="2025-03-12T20:03:31.797" v="751" actId="29295"/>
        <pc:sldMkLst>
          <pc:docMk/>
          <pc:sldMk cId="2297138384" sldId="297"/>
        </pc:sldMkLst>
      </pc:sldChg>
      <pc:sldChg chg="addSp delSp modSp add mod">
        <pc:chgData name="Ryan J. Szukalo" userId="f7d27175-f952-4cad-b9de-7c66bfd3db56" providerId="ADAL" clId="{EC6E0380-208B-C441-88E3-78729B6B6875}" dt="2025-03-12T21:16:30.471" v="1297" actId="20577"/>
        <pc:sldMkLst>
          <pc:docMk/>
          <pc:sldMk cId="1529937610" sldId="298"/>
        </pc:sldMkLst>
      </pc:sldChg>
      <pc:sldChg chg="delSp modSp add mod ord">
        <pc:chgData name="Ryan J. Szukalo" userId="f7d27175-f952-4cad-b9de-7c66bfd3db56" providerId="ADAL" clId="{EC6E0380-208B-C441-88E3-78729B6B6875}" dt="2025-03-12T21:06:50.007" v="1156" actId="478"/>
        <pc:sldMkLst>
          <pc:docMk/>
          <pc:sldMk cId="1371493850" sldId="299"/>
        </pc:sldMkLst>
      </pc:sldChg>
    </pc:docChg>
  </pc:docChgLst>
  <pc:docChgLst>
    <pc:chgData name="Ryan J. Szukalo" userId="f7d27175-f952-4cad-b9de-7c66bfd3db56" providerId="ADAL" clId="{FA318972-5C36-9D43-ACD0-CC5CF4274FC3}"/>
    <pc:docChg chg="undo custSel addSld modSld">
      <pc:chgData name="Ryan J. Szukalo" userId="f7d27175-f952-4cad-b9de-7c66bfd3db56" providerId="ADAL" clId="{FA318972-5C36-9D43-ACD0-CC5CF4274FC3}" dt="2025-03-11T17:37:38.953" v="2280" actId="1035"/>
      <pc:docMkLst>
        <pc:docMk/>
      </pc:docMkLst>
      <pc:sldChg chg="addSp modSp mod modAnim">
        <pc:chgData name="Ryan J. Szukalo" userId="f7d27175-f952-4cad-b9de-7c66bfd3db56" providerId="ADAL" clId="{FA318972-5C36-9D43-ACD0-CC5CF4274FC3}" dt="2025-03-11T17:37:38.953" v="2280" actId="1035"/>
        <pc:sldMkLst>
          <pc:docMk/>
          <pc:sldMk cId="3163620690" sldId="256"/>
        </pc:sldMkLst>
      </pc:sldChg>
      <pc:sldChg chg="modSp mod">
        <pc:chgData name="Ryan J. Szukalo" userId="f7d27175-f952-4cad-b9de-7c66bfd3db56" providerId="ADAL" clId="{FA318972-5C36-9D43-ACD0-CC5CF4274FC3}" dt="2025-01-17T15:59:10.808" v="2278" actId="20577"/>
        <pc:sldMkLst>
          <pc:docMk/>
          <pc:sldMk cId="2618552453" sldId="259"/>
        </pc:sldMkLst>
      </pc:sldChg>
      <pc:sldChg chg="addSp modSp mod">
        <pc:chgData name="Ryan J. Szukalo" userId="f7d27175-f952-4cad-b9de-7c66bfd3db56" providerId="ADAL" clId="{FA318972-5C36-9D43-ACD0-CC5CF4274FC3}" dt="2025-01-17T14:43:08.054" v="420" actId="20577"/>
        <pc:sldMkLst>
          <pc:docMk/>
          <pc:sldMk cId="479660945" sldId="260"/>
        </pc:sldMkLst>
      </pc:sldChg>
      <pc:sldChg chg="addSp modSp">
        <pc:chgData name="Ryan J. Szukalo" userId="f7d27175-f952-4cad-b9de-7c66bfd3db56" providerId="ADAL" clId="{FA318972-5C36-9D43-ACD0-CC5CF4274FC3}" dt="2025-01-17T14:43:17.595" v="421"/>
        <pc:sldMkLst>
          <pc:docMk/>
          <pc:sldMk cId="2193647202" sldId="261"/>
        </pc:sldMkLst>
      </pc:sldChg>
      <pc:sldChg chg="addSp modSp">
        <pc:chgData name="Ryan J. Szukalo" userId="f7d27175-f952-4cad-b9de-7c66bfd3db56" providerId="ADAL" clId="{FA318972-5C36-9D43-ACD0-CC5CF4274FC3}" dt="2025-01-17T14:43:25.627" v="422"/>
        <pc:sldMkLst>
          <pc:docMk/>
          <pc:sldMk cId="1433816135" sldId="262"/>
        </pc:sldMkLst>
      </pc:sldChg>
      <pc:sldChg chg="addSp delSp modSp mod">
        <pc:chgData name="Ryan J. Szukalo" userId="f7d27175-f952-4cad-b9de-7c66bfd3db56" providerId="ADAL" clId="{FA318972-5C36-9D43-ACD0-CC5CF4274FC3}" dt="2025-01-17T14:30:06.951" v="199" actId="20577"/>
        <pc:sldMkLst>
          <pc:docMk/>
          <pc:sldMk cId="2286018584" sldId="263"/>
        </pc:sldMkLst>
      </pc:sldChg>
      <pc:sldChg chg="addSp modSp">
        <pc:chgData name="Ryan J. Szukalo" userId="f7d27175-f952-4cad-b9de-7c66bfd3db56" providerId="ADAL" clId="{FA318972-5C36-9D43-ACD0-CC5CF4274FC3}" dt="2025-01-17T14:45:20.905" v="423"/>
        <pc:sldMkLst>
          <pc:docMk/>
          <pc:sldMk cId="3897090786" sldId="266"/>
        </pc:sldMkLst>
      </pc:sldChg>
      <pc:sldChg chg="addSp delSp modSp mod">
        <pc:chgData name="Ryan J. Szukalo" userId="f7d27175-f952-4cad-b9de-7c66bfd3db56" providerId="ADAL" clId="{FA318972-5C36-9D43-ACD0-CC5CF4274FC3}" dt="2025-01-17T14:47:09.395" v="503" actId="20577"/>
        <pc:sldMkLst>
          <pc:docMk/>
          <pc:sldMk cId="1014333419" sldId="271"/>
        </pc:sldMkLst>
      </pc:sldChg>
      <pc:sldChg chg="modTransition">
        <pc:chgData name="Ryan J. Szukalo" userId="f7d27175-f952-4cad-b9de-7c66bfd3db56" providerId="ADAL" clId="{FA318972-5C36-9D43-ACD0-CC5CF4274FC3}" dt="2025-01-17T15:41:40.646" v="2272"/>
        <pc:sldMkLst>
          <pc:docMk/>
          <pc:sldMk cId="2162023713" sldId="273"/>
        </pc:sldMkLst>
      </pc:sldChg>
      <pc:sldChg chg="delSp modSp mod">
        <pc:chgData name="Ryan J. Szukalo" userId="f7d27175-f952-4cad-b9de-7c66bfd3db56" providerId="ADAL" clId="{FA318972-5C36-9D43-ACD0-CC5CF4274FC3}" dt="2025-01-17T15:44:37.768" v="2277" actId="20577"/>
        <pc:sldMkLst>
          <pc:docMk/>
          <pc:sldMk cId="824948575" sldId="274"/>
        </pc:sldMkLst>
      </pc:sldChg>
      <pc:sldChg chg="modTransition">
        <pc:chgData name="Ryan J. Szukalo" userId="f7d27175-f952-4cad-b9de-7c66bfd3db56" providerId="ADAL" clId="{FA318972-5C36-9D43-ACD0-CC5CF4274FC3}" dt="2025-01-17T15:06:40.345" v="1293"/>
        <pc:sldMkLst>
          <pc:docMk/>
          <pc:sldMk cId="127887570" sldId="276"/>
        </pc:sldMkLst>
      </pc:sldChg>
      <pc:sldChg chg="addSp modSp mod">
        <pc:chgData name="Ryan J. Szukalo" userId="f7d27175-f952-4cad-b9de-7c66bfd3db56" providerId="ADAL" clId="{FA318972-5C36-9D43-ACD0-CC5CF4274FC3}" dt="2025-01-17T14:51:05.900" v="555" actId="20577"/>
        <pc:sldMkLst>
          <pc:docMk/>
          <pc:sldMk cId="1910097543" sldId="279"/>
        </pc:sldMkLst>
      </pc:sldChg>
      <pc:sldChg chg="modAnim">
        <pc:chgData name="Ryan J. Szukalo" userId="f7d27175-f952-4cad-b9de-7c66bfd3db56" providerId="ADAL" clId="{FA318972-5C36-9D43-ACD0-CC5CF4274FC3}" dt="2025-01-17T15:08:21.507" v="1294"/>
        <pc:sldMkLst>
          <pc:docMk/>
          <pc:sldMk cId="792855205" sldId="280"/>
        </pc:sldMkLst>
      </pc:sldChg>
      <pc:sldChg chg="delSp modSp mod">
        <pc:chgData name="Ryan J. Szukalo" userId="f7d27175-f952-4cad-b9de-7c66bfd3db56" providerId="ADAL" clId="{FA318972-5C36-9D43-ACD0-CC5CF4274FC3}" dt="2025-01-17T15:06:26.560" v="1291" actId="1076"/>
        <pc:sldMkLst>
          <pc:docMk/>
          <pc:sldMk cId="299912677" sldId="284"/>
        </pc:sldMkLst>
      </pc:sldChg>
      <pc:sldChg chg="modTransition">
        <pc:chgData name="Ryan J. Szukalo" userId="f7d27175-f952-4cad-b9de-7c66bfd3db56" providerId="ADAL" clId="{FA318972-5C36-9D43-ACD0-CC5CF4274FC3}" dt="2025-01-17T15:06:38.296" v="1292"/>
        <pc:sldMkLst>
          <pc:docMk/>
          <pc:sldMk cId="3112808194" sldId="285"/>
        </pc:sldMkLst>
      </pc:sldChg>
      <pc:sldChg chg="addSp delSp modSp mod">
        <pc:chgData name="Ryan J. Szukalo" userId="f7d27175-f952-4cad-b9de-7c66bfd3db56" providerId="ADAL" clId="{FA318972-5C36-9D43-ACD0-CC5CF4274FC3}" dt="2025-01-17T15:15:17.511" v="1814" actId="207"/>
        <pc:sldMkLst>
          <pc:docMk/>
          <pc:sldMk cId="2599994815" sldId="286"/>
        </pc:sldMkLst>
      </pc:sldChg>
      <pc:sldChg chg="addSp delSp modSp add mod modAnim">
        <pc:chgData name="Ryan J. Szukalo" userId="f7d27175-f952-4cad-b9de-7c66bfd3db56" providerId="ADAL" clId="{FA318972-5C36-9D43-ACD0-CC5CF4274FC3}" dt="2025-01-17T15:23:19.925" v="2091" actId="1036"/>
        <pc:sldMkLst>
          <pc:docMk/>
          <pc:sldMk cId="2639422585" sldId="287"/>
        </pc:sldMkLst>
      </pc:sldChg>
      <pc:sldChg chg="add">
        <pc:chgData name="Ryan J. Szukalo" userId="f7d27175-f952-4cad-b9de-7c66bfd3db56" providerId="ADAL" clId="{FA318972-5C36-9D43-ACD0-CC5CF4274FC3}" dt="2025-01-17T15:05:51.616" v="1282" actId="2890"/>
        <pc:sldMkLst>
          <pc:docMk/>
          <pc:sldMk cId="4045859553" sldId="288"/>
        </pc:sldMkLst>
      </pc:sldChg>
      <pc:sldChg chg="addSp delSp modSp add mod modAnim">
        <pc:chgData name="Ryan J. Szukalo" userId="f7d27175-f952-4cad-b9de-7c66bfd3db56" providerId="ADAL" clId="{FA318972-5C36-9D43-ACD0-CC5CF4274FC3}" dt="2025-01-17T15:25:37.941" v="2162" actId="1076"/>
        <pc:sldMkLst>
          <pc:docMk/>
          <pc:sldMk cId="1909324118" sldId="289"/>
        </pc:sldMkLst>
      </pc:sldChg>
      <pc:sldChg chg="addSp delSp modSp add mod modAnim">
        <pc:chgData name="Ryan J. Szukalo" userId="f7d27175-f952-4cad-b9de-7c66bfd3db56" providerId="ADAL" clId="{FA318972-5C36-9D43-ACD0-CC5CF4274FC3}" dt="2025-01-17T15:29:06.712" v="2221" actId="1076"/>
        <pc:sldMkLst>
          <pc:docMk/>
          <pc:sldMk cId="3801648001" sldId="290"/>
        </pc:sldMkLst>
      </pc:sldChg>
    </pc:docChg>
  </pc:docChgLst>
  <pc:docChgLst>
    <pc:chgData name="Ryan J. Szukalo" userId="f7d27175-f952-4cad-b9de-7c66bfd3db56" providerId="ADAL" clId="{BF8C7231-417C-5C3A-A7F0-DE7BFED90B85}"/>
    <pc:docChg chg="undo redo custSel addSld delSld modSld">
      <pc:chgData name="Ryan J. Szukalo" userId="f7d27175-f952-4cad-b9de-7c66bfd3db56" providerId="ADAL" clId="{BF8C7231-417C-5C3A-A7F0-DE7BFED90B85}" dt="2025-08-13T15:09:32.353" v="2823" actId="14100"/>
      <pc:docMkLst>
        <pc:docMk/>
      </pc:docMkLst>
      <pc:sldChg chg="del">
        <pc:chgData name="Ryan J. Szukalo" userId="f7d27175-f952-4cad-b9de-7c66bfd3db56" providerId="ADAL" clId="{BF8C7231-417C-5C3A-A7F0-DE7BFED90B85}" dt="2025-08-13T14:30:07.033" v="128" actId="2696"/>
        <pc:sldMkLst>
          <pc:docMk/>
          <pc:sldMk cId="3163620690" sldId="256"/>
        </pc:sldMkLst>
      </pc:sldChg>
      <pc:sldChg chg="delSp modSp add del mod">
        <pc:chgData name="Ryan J. Szukalo" userId="f7d27175-f952-4cad-b9de-7c66bfd3db56" providerId="ADAL" clId="{BF8C7231-417C-5C3A-A7F0-DE7BFED90B85}" dt="2025-08-13T14:30:09.435" v="152" actId="2696"/>
        <pc:sldMkLst>
          <pc:docMk/>
          <pc:sldMk cId="2618552453" sldId="259"/>
        </pc:sldMkLst>
        <pc:spChg chg="mod">
          <ac:chgData name="Ryan J. Szukalo" userId="f7d27175-f952-4cad-b9de-7c66bfd3db56" providerId="ADAL" clId="{BF8C7231-417C-5C3A-A7F0-DE7BFED90B85}" dt="2025-08-13T14:29:20.672" v="105" actId="20577"/>
          <ac:spMkLst>
            <pc:docMk/>
            <pc:sldMk cId="2618552453" sldId="259"/>
            <ac:spMk id="2" creationId="{1F772514-C3E6-E917-7DE9-0C40C3FE8B97}"/>
          </ac:spMkLst>
        </pc:spChg>
        <pc:spChg chg="del mod">
          <ac:chgData name="Ryan J. Szukalo" userId="f7d27175-f952-4cad-b9de-7c66bfd3db56" providerId="ADAL" clId="{BF8C7231-417C-5C3A-A7F0-DE7BFED90B85}" dt="2025-08-13T14:29:26.935" v="107" actId="478"/>
          <ac:spMkLst>
            <pc:docMk/>
            <pc:sldMk cId="2618552453" sldId="259"/>
            <ac:spMk id="4" creationId="{34E64421-91D6-1FFE-2BF5-635160654612}"/>
          </ac:spMkLst>
        </pc:spChg>
        <pc:spChg chg="mod">
          <ac:chgData name="Ryan J. Szukalo" userId="f7d27175-f952-4cad-b9de-7c66bfd3db56" providerId="ADAL" clId="{BF8C7231-417C-5C3A-A7F0-DE7BFED90B85}" dt="2025-08-13T14:29:34.514" v="126" actId="20577"/>
          <ac:spMkLst>
            <pc:docMk/>
            <pc:sldMk cId="2618552453" sldId="259"/>
            <ac:spMk id="5" creationId="{77B6B505-BB2F-1DD9-767A-3E2B90ABC3CB}"/>
          </ac:spMkLst>
        </pc:spChg>
      </pc:sldChg>
      <pc:sldChg chg="del">
        <pc:chgData name="Ryan J. Szukalo" userId="f7d27175-f952-4cad-b9de-7c66bfd3db56" providerId="ADAL" clId="{BF8C7231-417C-5C3A-A7F0-DE7BFED90B85}" dt="2025-08-13T14:30:07.094" v="129" actId="2696"/>
        <pc:sldMkLst>
          <pc:docMk/>
          <pc:sldMk cId="479660945" sldId="260"/>
        </pc:sldMkLst>
      </pc:sldChg>
      <pc:sldChg chg="del">
        <pc:chgData name="Ryan J. Szukalo" userId="f7d27175-f952-4cad-b9de-7c66bfd3db56" providerId="ADAL" clId="{BF8C7231-417C-5C3A-A7F0-DE7BFED90B85}" dt="2025-08-13T14:30:07.100" v="130" actId="2696"/>
        <pc:sldMkLst>
          <pc:docMk/>
          <pc:sldMk cId="2828106917" sldId="265"/>
        </pc:sldMkLst>
      </pc:sldChg>
      <pc:sldChg chg="del">
        <pc:chgData name="Ryan J. Szukalo" userId="f7d27175-f952-4cad-b9de-7c66bfd3db56" providerId="ADAL" clId="{BF8C7231-417C-5C3A-A7F0-DE7BFED90B85}" dt="2025-08-13T14:30:07.598" v="140" actId="2696"/>
        <pc:sldMkLst>
          <pc:docMk/>
          <pc:sldMk cId="4196412379" sldId="268"/>
        </pc:sldMkLst>
      </pc:sldChg>
      <pc:sldChg chg="del">
        <pc:chgData name="Ryan J. Szukalo" userId="f7d27175-f952-4cad-b9de-7c66bfd3db56" providerId="ADAL" clId="{BF8C7231-417C-5C3A-A7F0-DE7BFED90B85}" dt="2025-08-13T14:30:07.281" v="132" actId="2696"/>
        <pc:sldMkLst>
          <pc:docMk/>
          <pc:sldMk cId="254904993" sldId="270"/>
        </pc:sldMkLst>
      </pc:sldChg>
      <pc:sldChg chg="del">
        <pc:chgData name="Ryan J. Szukalo" userId="f7d27175-f952-4cad-b9de-7c66bfd3db56" providerId="ADAL" clId="{BF8C7231-417C-5C3A-A7F0-DE7BFED90B85}" dt="2025-08-13T14:30:07.576" v="138" actId="2696"/>
        <pc:sldMkLst>
          <pc:docMk/>
          <pc:sldMk cId="1014333419" sldId="271"/>
        </pc:sldMkLst>
      </pc:sldChg>
      <pc:sldChg chg="del">
        <pc:chgData name="Ryan J. Szukalo" userId="f7d27175-f952-4cad-b9de-7c66bfd3db56" providerId="ADAL" clId="{BF8C7231-417C-5C3A-A7F0-DE7BFED90B85}" dt="2025-08-13T14:30:07.586" v="139" actId="2696"/>
        <pc:sldMkLst>
          <pc:docMk/>
          <pc:sldMk cId="2162023713" sldId="273"/>
        </pc:sldMkLst>
      </pc:sldChg>
      <pc:sldChg chg="del">
        <pc:chgData name="Ryan J. Szukalo" userId="f7d27175-f952-4cad-b9de-7c66bfd3db56" providerId="ADAL" clId="{BF8C7231-417C-5C3A-A7F0-DE7BFED90B85}" dt="2025-08-13T14:30:07.678" v="141" actId="2696"/>
        <pc:sldMkLst>
          <pc:docMk/>
          <pc:sldMk cId="3160326362" sldId="275"/>
        </pc:sldMkLst>
      </pc:sldChg>
      <pc:sldChg chg="del">
        <pc:chgData name="Ryan J. Szukalo" userId="f7d27175-f952-4cad-b9de-7c66bfd3db56" providerId="ADAL" clId="{BF8C7231-417C-5C3A-A7F0-DE7BFED90B85}" dt="2025-08-13T14:30:07.399" v="133" actId="2696"/>
        <pc:sldMkLst>
          <pc:docMk/>
          <pc:sldMk cId="419365689" sldId="278"/>
        </pc:sldMkLst>
      </pc:sldChg>
      <pc:sldChg chg="del">
        <pc:chgData name="Ryan J. Szukalo" userId="f7d27175-f952-4cad-b9de-7c66bfd3db56" providerId="ADAL" clId="{BF8C7231-417C-5C3A-A7F0-DE7BFED90B85}" dt="2025-08-13T14:30:07.715" v="142" actId="2696"/>
        <pc:sldMkLst>
          <pc:docMk/>
          <pc:sldMk cId="1910097543" sldId="279"/>
        </pc:sldMkLst>
      </pc:sldChg>
      <pc:sldChg chg="del">
        <pc:chgData name="Ryan J. Szukalo" userId="f7d27175-f952-4cad-b9de-7c66bfd3db56" providerId="ADAL" clId="{BF8C7231-417C-5C3A-A7F0-DE7BFED90B85}" dt="2025-08-13T14:30:07.468" v="135" actId="2696"/>
        <pc:sldMkLst>
          <pc:docMk/>
          <pc:sldMk cId="792855205" sldId="280"/>
        </pc:sldMkLst>
      </pc:sldChg>
      <pc:sldChg chg="del">
        <pc:chgData name="Ryan J. Szukalo" userId="f7d27175-f952-4cad-b9de-7c66bfd3db56" providerId="ADAL" clId="{BF8C7231-417C-5C3A-A7F0-DE7BFED90B85}" dt="2025-08-13T14:30:07.963" v="145" actId="2696"/>
        <pc:sldMkLst>
          <pc:docMk/>
          <pc:sldMk cId="3046773069" sldId="281"/>
        </pc:sldMkLst>
      </pc:sldChg>
      <pc:sldChg chg="del">
        <pc:chgData name="Ryan J. Szukalo" userId="f7d27175-f952-4cad-b9de-7c66bfd3db56" providerId="ADAL" clId="{BF8C7231-417C-5C3A-A7F0-DE7BFED90B85}" dt="2025-08-13T14:30:07.958" v="144" actId="2696"/>
        <pc:sldMkLst>
          <pc:docMk/>
          <pc:sldMk cId="1010799567" sldId="282"/>
        </pc:sldMkLst>
      </pc:sldChg>
      <pc:sldChg chg="del">
        <pc:chgData name="Ryan J. Szukalo" userId="f7d27175-f952-4cad-b9de-7c66bfd3db56" providerId="ADAL" clId="{BF8C7231-417C-5C3A-A7F0-DE7BFED90B85}" dt="2025-08-13T14:30:08.006" v="146" actId="2696"/>
        <pc:sldMkLst>
          <pc:docMk/>
          <pc:sldMk cId="871072098" sldId="283"/>
        </pc:sldMkLst>
      </pc:sldChg>
      <pc:sldChg chg="del">
        <pc:chgData name="Ryan J. Szukalo" userId="f7d27175-f952-4cad-b9de-7c66bfd3db56" providerId="ADAL" clId="{BF8C7231-417C-5C3A-A7F0-DE7BFED90B85}" dt="2025-08-13T14:30:08.039" v="147" actId="2696"/>
        <pc:sldMkLst>
          <pc:docMk/>
          <pc:sldMk cId="299912677" sldId="284"/>
        </pc:sldMkLst>
      </pc:sldChg>
      <pc:sldChg chg="del">
        <pc:chgData name="Ryan J. Szukalo" userId="f7d27175-f952-4cad-b9de-7c66bfd3db56" providerId="ADAL" clId="{BF8C7231-417C-5C3A-A7F0-DE7BFED90B85}" dt="2025-08-13T14:30:08.089" v="149" actId="2696"/>
        <pc:sldMkLst>
          <pc:docMk/>
          <pc:sldMk cId="3112808194" sldId="285"/>
        </pc:sldMkLst>
      </pc:sldChg>
      <pc:sldChg chg="del">
        <pc:chgData name="Ryan J. Szukalo" userId="f7d27175-f952-4cad-b9de-7c66bfd3db56" providerId="ADAL" clId="{BF8C7231-417C-5C3A-A7F0-DE7BFED90B85}" dt="2025-08-13T14:30:07.495" v="136" actId="2696"/>
        <pc:sldMkLst>
          <pc:docMk/>
          <pc:sldMk cId="2599994815" sldId="286"/>
        </pc:sldMkLst>
      </pc:sldChg>
      <pc:sldChg chg="del">
        <pc:chgData name="Ryan J. Szukalo" userId="f7d27175-f952-4cad-b9de-7c66bfd3db56" providerId="ADAL" clId="{BF8C7231-417C-5C3A-A7F0-DE7BFED90B85}" dt="2025-08-13T14:30:07.928" v="143" actId="2696"/>
        <pc:sldMkLst>
          <pc:docMk/>
          <pc:sldMk cId="2639422585" sldId="287"/>
        </pc:sldMkLst>
      </pc:sldChg>
      <pc:sldChg chg="del">
        <pc:chgData name="Ryan J. Szukalo" userId="f7d27175-f952-4cad-b9de-7c66bfd3db56" providerId="ADAL" clId="{BF8C7231-417C-5C3A-A7F0-DE7BFED90B85}" dt="2025-08-13T14:30:08.068" v="148" actId="2696"/>
        <pc:sldMkLst>
          <pc:docMk/>
          <pc:sldMk cId="4045859553" sldId="288"/>
        </pc:sldMkLst>
      </pc:sldChg>
      <pc:sldChg chg="del">
        <pc:chgData name="Ryan J. Szukalo" userId="f7d27175-f952-4cad-b9de-7c66bfd3db56" providerId="ADAL" clId="{BF8C7231-417C-5C3A-A7F0-DE7BFED90B85}" dt="2025-08-13T14:30:06.624" v="127" actId="2696"/>
        <pc:sldMkLst>
          <pc:docMk/>
          <pc:sldMk cId="1133041065" sldId="292"/>
        </pc:sldMkLst>
      </pc:sldChg>
      <pc:sldChg chg="addSp delSp modSp add del mod delAnim">
        <pc:chgData name="Ryan J. Szukalo" userId="f7d27175-f952-4cad-b9de-7c66bfd3db56" providerId="ADAL" clId="{BF8C7231-417C-5C3A-A7F0-DE7BFED90B85}" dt="2025-08-13T14:36:06.531" v="717" actId="1076"/>
        <pc:sldMkLst>
          <pc:docMk/>
          <pc:sldMk cId="1126272487" sldId="293"/>
        </pc:sldMkLst>
        <pc:spChg chg="add mod">
          <ac:chgData name="Ryan J. Szukalo" userId="f7d27175-f952-4cad-b9de-7c66bfd3db56" providerId="ADAL" clId="{BF8C7231-417C-5C3A-A7F0-DE7BFED90B85}" dt="2025-08-13T14:33:22.005" v="560" actId="255"/>
          <ac:spMkLst>
            <pc:docMk/>
            <pc:sldMk cId="1126272487" sldId="293"/>
            <ac:spMk id="4" creationId="{BF3AF958-CE5C-7281-4C88-0900FB329A92}"/>
          </ac:spMkLst>
        </pc:spChg>
        <pc:spChg chg="del">
          <ac:chgData name="Ryan J. Szukalo" userId="f7d27175-f952-4cad-b9de-7c66bfd3db56" providerId="ADAL" clId="{BF8C7231-417C-5C3A-A7F0-DE7BFED90B85}" dt="2025-08-13T14:30:20.614" v="185" actId="478"/>
          <ac:spMkLst>
            <pc:docMk/>
            <pc:sldMk cId="1126272487" sldId="293"/>
            <ac:spMk id="5" creationId="{A7F1B1E1-4245-A98D-FBCC-1C0E2366FD9E}"/>
          </ac:spMkLst>
        </pc:spChg>
        <pc:spChg chg="add mod">
          <ac:chgData name="Ryan J. Szukalo" userId="f7d27175-f952-4cad-b9de-7c66bfd3db56" providerId="ADAL" clId="{BF8C7231-417C-5C3A-A7F0-DE7BFED90B85}" dt="2025-08-13T14:33:25.994" v="561" actId="255"/>
          <ac:spMkLst>
            <pc:docMk/>
            <pc:sldMk cId="1126272487" sldId="293"/>
            <ac:spMk id="6" creationId="{EB4ABD41-93F7-1510-4244-A803CD8C6BA5}"/>
          </ac:spMkLst>
        </pc:spChg>
        <pc:spChg chg="add mod">
          <ac:chgData name="Ryan J. Szukalo" userId="f7d27175-f952-4cad-b9de-7c66bfd3db56" providerId="ADAL" clId="{BF8C7231-417C-5C3A-A7F0-DE7BFED90B85}" dt="2025-08-13T14:36:06.531" v="717" actId="1076"/>
          <ac:spMkLst>
            <pc:docMk/>
            <pc:sldMk cId="1126272487" sldId="293"/>
            <ac:spMk id="8" creationId="{1368015F-C218-FE2C-75D4-2A0BAE6AD897}"/>
          </ac:spMkLst>
        </pc:spChg>
        <pc:spChg chg="mod">
          <ac:chgData name="Ryan J. Szukalo" userId="f7d27175-f952-4cad-b9de-7c66bfd3db56" providerId="ADAL" clId="{BF8C7231-417C-5C3A-A7F0-DE7BFED90B85}" dt="2025-08-13T14:30:53.328" v="277" actId="20577"/>
          <ac:spMkLst>
            <pc:docMk/>
            <pc:sldMk cId="1126272487" sldId="293"/>
            <ac:spMk id="40" creationId="{FFA53702-1FEA-A460-3F65-7371D68CFDC9}"/>
          </ac:spMkLst>
        </pc:spChg>
        <pc:picChg chg="del">
          <ac:chgData name="Ryan J. Szukalo" userId="f7d27175-f952-4cad-b9de-7c66bfd3db56" providerId="ADAL" clId="{BF8C7231-417C-5C3A-A7F0-DE7BFED90B85}" dt="2025-08-13T14:30:18.285" v="182" actId="478"/>
          <ac:picMkLst>
            <pc:docMk/>
            <pc:sldMk cId="1126272487" sldId="293"/>
            <ac:picMk id="2" creationId="{F73C97C4-6469-BD29-93B8-B2B350415595}"/>
          </ac:picMkLst>
        </pc:picChg>
        <pc:picChg chg="del">
          <ac:chgData name="Ryan J. Szukalo" userId="f7d27175-f952-4cad-b9de-7c66bfd3db56" providerId="ADAL" clId="{BF8C7231-417C-5C3A-A7F0-DE7BFED90B85}" dt="2025-08-13T14:30:18.658" v="183" actId="478"/>
          <ac:picMkLst>
            <pc:docMk/>
            <pc:sldMk cId="1126272487" sldId="293"/>
            <ac:picMk id="3" creationId="{72FF31C5-A1AC-B23E-2610-7FBE533074BD}"/>
          </ac:picMkLst>
        </pc:picChg>
        <pc:picChg chg="del">
          <ac:chgData name="Ryan J. Szukalo" userId="f7d27175-f952-4cad-b9de-7c66bfd3db56" providerId="ADAL" clId="{BF8C7231-417C-5C3A-A7F0-DE7BFED90B85}" dt="2025-08-13T14:30:19.296" v="184" actId="478"/>
          <ac:picMkLst>
            <pc:docMk/>
            <pc:sldMk cId="1126272487" sldId="293"/>
            <ac:picMk id="7" creationId="{F901E75E-4E63-174B-71F6-409554ED4EFB}"/>
          </ac:picMkLst>
        </pc:picChg>
      </pc:sldChg>
      <pc:sldChg chg="del">
        <pc:chgData name="Ryan J. Szukalo" userId="f7d27175-f952-4cad-b9de-7c66bfd3db56" providerId="ADAL" clId="{BF8C7231-417C-5C3A-A7F0-DE7BFED90B85}" dt="2025-08-13T14:30:07.216" v="131" actId="2696"/>
        <pc:sldMkLst>
          <pc:docMk/>
          <pc:sldMk cId="2624716118" sldId="294"/>
        </pc:sldMkLst>
      </pc:sldChg>
      <pc:sldChg chg="addSp delSp modSp add mod">
        <pc:chgData name="Ryan J. Szukalo" userId="f7d27175-f952-4cad-b9de-7c66bfd3db56" providerId="ADAL" clId="{BF8C7231-417C-5C3A-A7F0-DE7BFED90B85}" dt="2025-08-13T14:43:24.600" v="1198"/>
        <pc:sldMkLst>
          <pc:docMk/>
          <pc:sldMk cId="3298063283" sldId="294"/>
        </pc:sldMkLst>
        <pc:spChg chg="add mod">
          <ac:chgData name="Ryan J. Szukalo" userId="f7d27175-f952-4cad-b9de-7c66bfd3db56" providerId="ADAL" clId="{BF8C7231-417C-5C3A-A7F0-DE7BFED90B85}" dt="2025-08-13T14:41:10.043" v="850" actId="20577"/>
          <ac:spMkLst>
            <pc:docMk/>
            <pc:sldMk cId="3298063283" sldId="294"/>
            <ac:spMk id="2" creationId="{04273AD4-08BD-4DF8-D19D-7DB91ACDDED8}"/>
          </ac:spMkLst>
        </pc:spChg>
        <pc:spChg chg="add mod">
          <ac:chgData name="Ryan J. Szukalo" userId="f7d27175-f952-4cad-b9de-7c66bfd3db56" providerId="ADAL" clId="{BF8C7231-417C-5C3A-A7F0-DE7BFED90B85}" dt="2025-08-13T14:43:24.600" v="1198"/>
          <ac:spMkLst>
            <pc:docMk/>
            <pc:sldMk cId="3298063283" sldId="294"/>
            <ac:spMk id="3" creationId="{7DBB2B65-F6F0-0E46-0603-57D5B92225DA}"/>
          </ac:spMkLst>
        </pc:spChg>
        <pc:spChg chg="mod">
          <ac:chgData name="Ryan J. Szukalo" userId="f7d27175-f952-4cad-b9de-7c66bfd3db56" providerId="ADAL" clId="{BF8C7231-417C-5C3A-A7F0-DE7BFED90B85}" dt="2025-08-13T14:43:18.128" v="1195" actId="207"/>
          <ac:spMkLst>
            <pc:docMk/>
            <pc:sldMk cId="3298063283" sldId="294"/>
            <ac:spMk id="4" creationId="{4AD8B38D-29F1-DACB-C5F5-CBB3781A50AB}"/>
          </ac:spMkLst>
        </pc:spChg>
        <pc:spChg chg="mod">
          <ac:chgData name="Ryan J. Szukalo" userId="f7d27175-f952-4cad-b9de-7c66bfd3db56" providerId="ADAL" clId="{BF8C7231-417C-5C3A-A7F0-DE7BFED90B85}" dt="2025-08-13T14:43:23.176" v="1197" actId="1076"/>
          <ac:spMkLst>
            <pc:docMk/>
            <pc:sldMk cId="3298063283" sldId="294"/>
            <ac:spMk id="6" creationId="{6D9939EB-7604-EB85-5C98-EDD2A6D8D602}"/>
          </ac:spMkLst>
        </pc:spChg>
        <pc:spChg chg="del">
          <ac:chgData name="Ryan J. Szukalo" userId="f7d27175-f952-4cad-b9de-7c66bfd3db56" providerId="ADAL" clId="{BF8C7231-417C-5C3A-A7F0-DE7BFED90B85}" dt="2025-08-13T14:43:11.410" v="1193" actId="478"/>
          <ac:spMkLst>
            <pc:docMk/>
            <pc:sldMk cId="3298063283" sldId="294"/>
            <ac:spMk id="8" creationId="{60148F52-13F0-C7D8-B9A2-5A652238E4B4}"/>
          </ac:spMkLst>
        </pc:spChg>
        <pc:spChg chg="mod">
          <ac:chgData name="Ryan J. Szukalo" userId="f7d27175-f952-4cad-b9de-7c66bfd3db56" providerId="ADAL" clId="{BF8C7231-417C-5C3A-A7F0-DE7BFED90B85}" dt="2025-08-13T14:40:21.095" v="759" actId="20577"/>
          <ac:spMkLst>
            <pc:docMk/>
            <pc:sldMk cId="3298063283" sldId="294"/>
            <ac:spMk id="40" creationId="{40F3FD1E-FC16-AE9C-B84C-AE0A9D85411A}"/>
          </ac:spMkLst>
        </pc:spChg>
      </pc:sldChg>
      <pc:sldChg chg="addSp delSp modSp add mod">
        <pc:chgData name="Ryan J. Szukalo" userId="f7d27175-f952-4cad-b9de-7c66bfd3db56" providerId="ADAL" clId="{BF8C7231-417C-5C3A-A7F0-DE7BFED90B85}" dt="2025-08-13T14:47:26.640" v="1752" actId="465"/>
        <pc:sldMkLst>
          <pc:docMk/>
          <pc:sldMk cId="2661124894" sldId="295"/>
        </pc:sldMkLst>
        <pc:spChg chg="del">
          <ac:chgData name="Ryan J. Szukalo" userId="f7d27175-f952-4cad-b9de-7c66bfd3db56" providerId="ADAL" clId="{BF8C7231-417C-5C3A-A7F0-DE7BFED90B85}" dt="2025-08-13T14:43:48.763" v="1221" actId="478"/>
          <ac:spMkLst>
            <pc:docMk/>
            <pc:sldMk cId="2661124894" sldId="295"/>
            <ac:spMk id="2" creationId="{27E24698-757A-FE8A-1C7F-C3BB6CD2872B}"/>
          </ac:spMkLst>
        </pc:spChg>
        <pc:spChg chg="add mod">
          <ac:chgData name="Ryan J. Szukalo" userId="f7d27175-f952-4cad-b9de-7c66bfd3db56" providerId="ADAL" clId="{BF8C7231-417C-5C3A-A7F0-DE7BFED90B85}" dt="2025-08-13T14:47:26.640" v="1752" actId="465"/>
          <ac:spMkLst>
            <pc:docMk/>
            <pc:sldMk cId="2661124894" sldId="295"/>
            <ac:spMk id="3" creationId="{8A32666C-CBB2-2F2F-AF14-E957B1039871}"/>
          </ac:spMkLst>
        </pc:spChg>
        <pc:spChg chg="mod">
          <ac:chgData name="Ryan J. Szukalo" userId="f7d27175-f952-4cad-b9de-7c66bfd3db56" providerId="ADAL" clId="{BF8C7231-417C-5C3A-A7F0-DE7BFED90B85}" dt="2025-08-13T14:47:26.640" v="1752" actId="465"/>
          <ac:spMkLst>
            <pc:docMk/>
            <pc:sldMk cId="2661124894" sldId="295"/>
            <ac:spMk id="4" creationId="{D996EFB5-1565-D9EA-7E3C-7A3DA71B3752}"/>
          </ac:spMkLst>
        </pc:spChg>
        <pc:spChg chg="add mod">
          <ac:chgData name="Ryan J. Szukalo" userId="f7d27175-f952-4cad-b9de-7c66bfd3db56" providerId="ADAL" clId="{BF8C7231-417C-5C3A-A7F0-DE7BFED90B85}" dt="2025-08-13T14:47:26.640" v="1752" actId="465"/>
          <ac:spMkLst>
            <pc:docMk/>
            <pc:sldMk cId="2661124894" sldId="295"/>
            <ac:spMk id="5" creationId="{A9E015A0-340F-7CC5-C883-996AD835C39F}"/>
          </ac:spMkLst>
        </pc:spChg>
        <pc:spChg chg="del">
          <ac:chgData name="Ryan J. Szukalo" userId="f7d27175-f952-4cad-b9de-7c66bfd3db56" providerId="ADAL" clId="{BF8C7231-417C-5C3A-A7F0-DE7BFED90B85}" dt="2025-08-13T14:45:02.249" v="1394" actId="478"/>
          <ac:spMkLst>
            <pc:docMk/>
            <pc:sldMk cId="2661124894" sldId="295"/>
            <ac:spMk id="6" creationId="{EBA6DCD7-FAF3-DDC9-26E0-8E1775CA6B1A}"/>
          </ac:spMkLst>
        </pc:spChg>
        <pc:spChg chg="mod">
          <ac:chgData name="Ryan J. Szukalo" userId="f7d27175-f952-4cad-b9de-7c66bfd3db56" providerId="ADAL" clId="{BF8C7231-417C-5C3A-A7F0-DE7BFED90B85}" dt="2025-08-13T14:43:45.336" v="1220" actId="20577"/>
          <ac:spMkLst>
            <pc:docMk/>
            <pc:sldMk cId="2661124894" sldId="295"/>
            <ac:spMk id="40" creationId="{380DDE8F-84B9-4C7E-A920-6E52F6472E50}"/>
          </ac:spMkLst>
        </pc:spChg>
      </pc:sldChg>
      <pc:sldChg chg="addSp modSp add mod">
        <pc:chgData name="Ryan J. Szukalo" userId="f7d27175-f952-4cad-b9de-7c66bfd3db56" providerId="ADAL" clId="{BF8C7231-417C-5C3A-A7F0-DE7BFED90B85}" dt="2025-08-13T14:49:32.870" v="1763" actId="1076"/>
        <pc:sldMkLst>
          <pc:docMk/>
          <pc:sldMk cId="4058415746" sldId="296"/>
        </pc:sldMkLst>
        <pc:spChg chg="mod">
          <ac:chgData name="Ryan J. Szukalo" userId="f7d27175-f952-4cad-b9de-7c66bfd3db56" providerId="ADAL" clId="{BF8C7231-417C-5C3A-A7F0-DE7BFED90B85}" dt="2025-08-13T14:48:38.620" v="1754" actId="207"/>
          <ac:spMkLst>
            <pc:docMk/>
            <pc:sldMk cId="4058415746" sldId="296"/>
            <ac:spMk id="5" creationId="{C5838452-9662-F98A-E4A5-9C3D1F16A3D1}"/>
          </ac:spMkLst>
        </pc:spChg>
        <pc:picChg chg="add mod">
          <ac:chgData name="Ryan J. Szukalo" userId="f7d27175-f952-4cad-b9de-7c66bfd3db56" providerId="ADAL" clId="{BF8C7231-417C-5C3A-A7F0-DE7BFED90B85}" dt="2025-08-13T14:49:32.870" v="1763" actId="1076"/>
          <ac:picMkLst>
            <pc:docMk/>
            <pc:sldMk cId="4058415746" sldId="296"/>
            <ac:picMk id="6" creationId="{08662787-AE70-DE4A-9960-C0CBE854EED2}"/>
          </ac:picMkLst>
        </pc:picChg>
      </pc:sldChg>
      <pc:sldChg chg="del">
        <pc:chgData name="Ryan J. Szukalo" userId="f7d27175-f952-4cad-b9de-7c66bfd3db56" providerId="ADAL" clId="{BF8C7231-417C-5C3A-A7F0-DE7BFED90B85}" dt="2025-08-13T14:30:07.408" v="134" actId="2696"/>
        <pc:sldMkLst>
          <pc:docMk/>
          <pc:sldMk cId="2297138384" sldId="297"/>
        </pc:sldMkLst>
      </pc:sldChg>
      <pc:sldChg chg="addSp modSp add mod">
        <pc:chgData name="Ryan J. Szukalo" userId="f7d27175-f952-4cad-b9de-7c66bfd3db56" providerId="ADAL" clId="{BF8C7231-417C-5C3A-A7F0-DE7BFED90B85}" dt="2025-08-13T14:55:45.490" v="2041" actId="1076"/>
        <pc:sldMkLst>
          <pc:docMk/>
          <pc:sldMk cId="4007381896" sldId="297"/>
        </pc:sldMkLst>
        <pc:spChg chg="mod">
          <ac:chgData name="Ryan J. Szukalo" userId="f7d27175-f952-4cad-b9de-7c66bfd3db56" providerId="ADAL" clId="{BF8C7231-417C-5C3A-A7F0-DE7BFED90B85}" dt="2025-08-13T14:54:26.823" v="1924"/>
          <ac:spMkLst>
            <pc:docMk/>
            <pc:sldMk cId="4007381896" sldId="297"/>
            <ac:spMk id="3" creationId="{AD3958B6-04E8-D05B-14D9-B866B1A55D7B}"/>
          </ac:spMkLst>
        </pc:spChg>
        <pc:spChg chg="mod">
          <ac:chgData name="Ryan J. Szukalo" userId="f7d27175-f952-4cad-b9de-7c66bfd3db56" providerId="ADAL" clId="{BF8C7231-417C-5C3A-A7F0-DE7BFED90B85}" dt="2025-08-13T14:51:04.385" v="1766" actId="207"/>
          <ac:spMkLst>
            <pc:docMk/>
            <pc:sldMk cId="4007381896" sldId="297"/>
            <ac:spMk id="4" creationId="{84D0891D-D4CB-6FD8-FDF5-4431F6B46555}"/>
          </ac:spMkLst>
        </pc:spChg>
        <pc:spChg chg="add mod">
          <ac:chgData name="Ryan J. Szukalo" userId="f7d27175-f952-4cad-b9de-7c66bfd3db56" providerId="ADAL" clId="{BF8C7231-417C-5C3A-A7F0-DE7BFED90B85}" dt="2025-08-13T14:55:45.490" v="2041" actId="1076"/>
          <ac:spMkLst>
            <pc:docMk/>
            <pc:sldMk cId="4007381896" sldId="297"/>
            <ac:spMk id="7" creationId="{37585CDE-9936-28DE-26F9-AEB1C003FD8E}"/>
          </ac:spMkLst>
        </pc:spChg>
        <pc:spChg chg="add mod">
          <ac:chgData name="Ryan J. Szukalo" userId="f7d27175-f952-4cad-b9de-7c66bfd3db56" providerId="ADAL" clId="{BF8C7231-417C-5C3A-A7F0-DE7BFED90B85}" dt="2025-08-13T14:54:38.266" v="1946" actId="1076"/>
          <ac:spMkLst>
            <pc:docMk/>
            <pc:sldMk cId="4007381896" sldId="297"/>
            <ac:spMk id="9" creationId="{F09891C7-0960-ECA5-6ACC-67A2470DDFB3}"/>
          </ac:spMkLst>
        </pc:spChg>
        <pc:spChg chg="add mod">
          <ac:chgData name="Ryan J. Szukalo" userId="f7d27175-f952-4cad-b9de-7c66bfd3db56" providerId="ADAL" clId="{BF8C7231-417C-5C3A-A7F0-DE7BFED90B85}" dt="2025-08-13T14:55:43.042" v="2040" actId="1076"/>
          <ac:spMkLst>
            <pc:docMk/>
            <pc:sldMk cId="4007381896" sldId="297"/>
            <ac:spMk id="11" creationId="{FCEE313E-7F09-7A23-B30F-B027367113A5}"/>
          </ac:spMkLst>
        </pc:spChg>
        <pc:picChg chg="add mod">
          <ac:chgData name="Ryan J. Szukalo" userId="f7d27175-f952-4cad-b9de-7c66bfd3db56" providerId="ADAL" clId="{BF8C7231-417C-5C3A-A7F0-DE7BFED90B85}" dt="2025-08-13T14:52:05.566" v="1775" actId="1076"/>
          <ac:picMkLst>
            <pc:docMk/>
            <pc:sldMk cId="4007381896" sldId="297"/>
            <ac:picMk id="6" creationId="{A83C9973-3EEB-43C7-B1FA-B183B5D34EE6}"/>
          </ac:picMkLst>
        </pc:picChg>
      </pc:sldChg>
      <pc:sldChg chg="addSp delSp modSp add mod modAnim">
        <pc:chgData name="Ryan J. Szukalo" userId="f7d27175-f952-4cad-b9de-7c66bfd3db56" providerId="ADAL" clId="{BF8C7231-417C-5C3A-A7F0-DE7BFED90B85}" dt="2025-08-13T15:01:08.453" v="2145"/>
        <pc:sldMkLst>
          <pc:docMk/>
          <pc:sldMk cId="669663462" sldId="298"/>
        </pc:sldMkLst>
        <pc:spChg chg="del">
          <ac:chgData name="Ryan J. Szukalo" userId="f7d27175-f952-4cad-b9de-7c66bfd3db56" providerId="ADAL" clId="{BF8C7231-417C-5C3A-A7F0-DE7BFED90B85}" dt="2025-08-13T14:56:16.505" v="2059" actId="478"/>
          <ac:spMkLst>
            <pc:docMk/>
            <pc:sldMk cId="669663462" sldId="298"/>
            <ac:spMk id="3" creationId="{08C9C957-B9B3-7DCB-4BD1-1E0814F79A7F}"/>
          </ac:spMkLst>
        </pc:spChg>
        <pc:spChg chg="mod">
          <ac:chgData name="Ryan J. Szukalo" userId="f7d27175-f952-4cad-b9de-7c66bfd3db56" providerId="ADAL" clId="{BF8C7231-417C-5C3A-A7F0-DE7BFED90B85}" dt="2025-08-13T14:58:28.266" v="2100" actId="1076"/>
          <ac:spMkLst>
            <pc:docMk/>
            <pc:sldMk cId="669663462" sldId="298"/>
            <ac:spMk id="4" creationId="{6CABAB3A-60E7-E990-61BA-5A8C85CBE493}"/>
          </ac:spMkLst>
        </pc:spChg>
        <pc:spChg chg="del">
          <ac:chgData name="Ryan J. Szukalo" userId="f7d27175-f952-4cad-b9de-7c66bfd3db56" providerId="ADAL" clId="{BF8C7231-417C-5C3A-A7F0-DE7BFED90B85}" dt="2025-08-13T14:56:12.760" v="2055" actId="478"/>
          <ac:spMkLst>
            <pc:docMk/>
            <pc:sldMk cId="669663462" sldId="298"/>
            <ac:spMk id="5" creationId="{0E3FCB4C-E44B-4B5D-771A-F5A830B8C8EB}"/>
          </ac:spMkLst>
        </pc:spChg>
        <pc:spChg chg="del">
          <ac:chgData name="Ryan J. Szukalo" userId="f7d27175-f952-4cad-b9de-7c66bfd3db56" providerId="ADAL" clId="{BF8C7231-417C-5C3A-A7F0-DE7BFED90B85}" dt="2025-08-13T14:56:14.524" v="2057" actId="478"/>
          <ac:spMkLst>
            <pc:docMk/>
            <pc:sldMk cId="669663462" sldId="298"/>
            <ac:spMk id="7" creationId="{20F5EBE4-9F55-22D5-3944-C9A7B63D2DB5}"/>
          </ac:spMkLst>
        </pc:spChg>
        <pc:spChg chg="del">
          <ac:chgData name="Ryan J. Szukalo" userId="f7d27175-f952-4cad-b9de-7c66bfd3db56" providerId="ADAL" clId="{BF8C7231-417C-5C3A-A7F0-DE7BFED90B85}" dt="2025-08-13T14:56:13.617" v="2056" actId="478"/>
          <ac:spMkLst>
            <pc:docMk/>
            <pc:sldMk cId="669663462" sldId="298"/>
            <ac:spMk id="9" creationId="{B7D57CD4-74B7-9F7D-78C2-A4077EBEE22B}"/>
          </ac:spMkLst>
        </pc:spChg>
        <pc:spChg chg="del">
          <ac:chgData name="Ryan J. Szukalo" userId="f7d27175-f952-4cad-b9de-7c66bfd3db56" providerId="ADAL" clId="{BF8C7231-417C-5C3A-A7F0-DE7BFED90B85}" dt="2025-08-13T14:56:15.402" v="2058" actId="478"/>
          <ac:spMkLst>
            <pc:docMk/>
            <pc:sldMk cId="669663462" sldId="298"/>
            <ac:spMk id="11" creationId="{CC8FFA97-301B-013A-9B90-CEE252C78BC4}"/>
          </ac:spMkLst>
        </pc:spChg>
        <pc:spChg chg="add mod">
          <ac:chgData name="Ryan J. Szukalo" userId="f7d27175-f952-4cad-b9de-7c66bfd3db56" providerId="ADAL" clId="{BF8C7231-417C-5C3A-A7F0-DE7BFED90B85}" dt="2025-08-13T14:59:13.311" v="2111" actId="1076"/>
          <ac:spMkLst>
            <pc:docMk/>
            <pc:sldMk cId="669663462" sldId="298"/>
            <ac:spMk id="15" creationId="{0276B1B7-0367-2FEB-6141-D812876F3FA2}"/>
          </ac:spMkLst>
        </pc:spChg>
        <pc:spChg chg="add mod">
          <ac:chgData name="Ryan J. Szukalo" userId="f7d27175-f952-4cad-b9de-7c66bfd3db56" providerId="ADAL" clId="{BF8C7231-417C-5C3A-A7F0-DE7BFED90B85}" dt="2025-08-13T15:00:09.656" v="2136" actId="20577"/>
          <ac:spMkLst>
            <pc:docMk/>
            <pc:sldMk cId="669663462" sldId="298"/>
            <ac:spMk id="16" creationId="{872F3097-2112-3A49-F891-F2F9944D7E33}"/>
          </ac:spMkLst>
        </pc:spChg>
        <pc:spChg chg="add mod">
          <ac:chgData name="Ryan J. Szukalo" userId="f7d27175-f952-4cad-b9de-7c66bfd3db56" providerId="ADAL" clId="{BF8C7231-417C-5C3A-A7F0-DE7BFED90B85}" dt="2025-08-13T15:01:08.453" v="2145"/>
          <ac:spMkLst>
            <pc:docMk/>
            <pc:sldMk cId="669663462" sldId="298"/>
            <ac:spMk id="20" creationId="{F9A521BA-DA61-4622-06F4-14C746843FA5}"/>
          </ac:spMkLst>
        </pc:spChg>
        <pc:spChg chg="mod">
          <ac:chgData name="Ryan J. Szukalo" userId="f7d27175-f952-4cad-b9de-7c66bfd3db56" providerId="ADAL" clId="{BF8C7231-417C-5C3A-A7F0-DE7BFED90B85}" dt="2025-08-13T14:56:09.539" v="2053" actId="20577"/>
          <ac:spMkLst>
            <pc:docMk/>
            <pc:sldMk cId="669663462" sldId="298"/>
            <ac:spMk id="40" creationId="{29386AD7-E5ED-CEED-EC14-D14D5AC1B345}"/>
          </ac:spMkLst>
        </pc:spChg>
        <pc:picChg chg="del">
          <ac:chgData name="Ryan J. Szukalo" userId="f7d27175-f952-4cad-b9de-7c66bfd3db56" providerId="ADAL" clId="{BF8C7231-417C-5C3A-A7F0-DE7BFED90B85}" dt="2025-08-13T14:56:11.448" v="2054" actId="478"/>
          <ac:picMkLst>
            <pc:docMk/>
            <pc:sldMk cId="669663462" sldId="298"/>
            <ac:picMk id="6" creationId="{D0B9866D-5AEA-17C9-B1A6-F9795D71DDFA}"/>
          </ac:picMkLst>
        </pc:picChg>
        <pc:picChg chg="add mod">
          <ac:chgData name="Ryan J. Szukalo" userId="f7d27175-f952-4cad-b9de-7c66bfd3db56" providerId="ADAL" clId="{BF8C7231-417C-5C3A-A7F0-DE7BFED90B85}" dt="2025-08-13T14:58:31.801" v="2103" actId="1076"/>
          <ac:picMkLst>
            <pc:docMk/>
            <pc:sldMk cId="669663462" sldId="298"/>
            <ac:picMk id="8" creationId="{5805C10F-93A3-7571-63AA-9C0B61CA0A66}"/>
          </ac:picMkLst>
        </pc:picChg>
        <pc:picChg chg="add mod">
          <ac:chgData name="Ryan J. Szukalo" userId="f7d27175-f952-4cad-b9de-7c66bfd3db56" providerId="ADAL" clId="{BF8C7231-417C-5C3A-A7F0-DE7BFED90B85}" dt="2025-08-13T14:58:36.641" v="2105" actId="1076"/>
          <ac:picMkLst>
            <pc:docMk/>
            <pc:sldMk cId="669663462" sldId="298"/>
            <ac:picMk id="13" creationId="{EE5807A6-8013-B646-05AF-BB93782AC5EF}"/>
          </ac:picMkLst>
        </pc:picChg>
        <pc:picChg chg="add mod">
          <ac:chgData name="Ryan J. Szukalo" userId="f7d27175-f952-4cad-b9de-7c66bfd3db56" providerId="ADAL" clId="{BF8C7231-417C-5C3A-A7F0-DE7BFED90B85}" dt="2025-08-13T15:00:34.734" v="2143" actId="1076"/>
          <ac:picMkLst>
            <pc:docMk/>
            <pc:sldMk cId="669663462" sldId="298"/>
            <ac:picMk id="19" creationId="{A1834FAF-13F0-F72E-4FB9-E3E28D789FC4}"/>
          </ac:picMkLst>
        </pc:picChg>
      </pc:sldChg>
      <pc:sldChg chg="del">
        <pc:chgData name="Ryan J. Szukalo" userId="f7d27175-f952-4cad-b9de-7c66bfd3db56" providerId="ADAL" clId="{BF8C7231-417C-5C3A-A7F0-DE7BFED90B85}" dt="2025-08-13T14:30:07.526" v="137" actId="2696"/>
        <pc:sldMkLst>
          <pc:docMk/>
          <pc:sldMk cId="1529937610" sldId="298"/>
        </pc:sldMkLst>
      </pc:sldChg>
      <pc:sldChg chg="add del">
        <pc:chgData name="Ryan J. Szukalo" userId="f7d27175-f952-4cad-b9de-7c66bfd3db56" providerId="ADAL" clId="{BF8C7231-417C-5C3A-A7F0-DE7BFED90B85}" dt="2025-08-13T15:01:17.171" v="2148" actId="2696"/>
        <pc:sldMkLst>
          <pc:docMk/>
          <pc:sldMk cId="378022758" sldId="299"/>
        </pc:sldMkLst>
      </pc:sldChg>
      <pc:sldChg chg="add">
        <pc:chgData name="Ryan J. Szukalo" userId="f7d27175-f952-4cad-b9de-7c66bfd3db56" providerId="ADAL" clId="{BF8C7231-417C-5C3A-A7F0-DE7BFED90B85}" dt="2025-08-13T15:01:16.053" v="2147"/>
        <pc:sldMkLst>
          <pc:docMk/>
          <pc:sldMk cId="789503360" sldId="300"/>
        </pc:sldMkLst>
      </pc:sldChg>
      <pc:sldChg chg="delSp add mod">
        <pc:chgData name="Ryan J. Szukalo" userId="f7d27175-f952-4cad-b9de-7c66bfd3db56" providerId="ADAL" clId="{BF8C7231-417C-5C3A-A7F0-DE7BFED90B85}" dt="2025-08-13T15:01:41.547" v="2150" actId="478"/>
        <pc:sldMkLst>
          <pc:docMk/>
          <pc:sldMk cId="3770584390" sldId="301"/>
        </pc:sldMkLst>
        <pc:spChg chg="del">
          <ac:chgData name="Ryan J. Szukalo" userId="f7d27175-f952-4cad-b9de-7c66bfd3db56" providerId="ADAL" clId="{BF8C7231-417C-5C3A-A7F0-DE7BFED90B85}" dt="2025-08-13T15:01:41.547" v="2150" actId="478"/>
          <ac:spMkLst>
            <pc:docMk/>
            <pc:sldMk cId="3770584390" sldId="301"/>
            <ac:spMk id="32" creationId="{DA9CA703-1B6C-1DE3-9311-1B90C62C073E}"/>
          </ac:spMkLst>
        </pc:spChg>
      </pc:sldChg>
      <pc:sldChg chg="addSp delSp modSp add mod">
        <pc:chgData name="Ryan J. Szukalo" userId="f7d27175-f952-4cad-b9de-7c66bfd3db56" providerId="ADAL" clId="{BF8C7231-417C-5C3A-A7F0-DE7BFED90B85}" dt="2025-08-13T15:09:32.353" v="2823" actId="14100"/>
        <pc:sldMkLst>
          <pc:docMk/>
          <pc:sldMk cId="2356285348" sldId="302"/>
        </pc:sldMkLst>
        <pc:spChg chg="mod">
          <ac:chgData name="Ryan J. Szukalo" userId="f7d27175-f952-4cad-b9de-7c66bfd3db56" providerId="ADAL" clId="{BF8C7231-417C-5C3A-A7F0-DE7BFED90B85}" dt="2025-08-13T15:02:45.456" v="2180" actId="20577"/>
          <ac:spMkLst>
            <pc:docMk/>
            <pc:sldMk cId="2356285348" sldId="302"/>
            <ac:spMk id="3" creationId="{382D31B6-7259-8BA1-9678-EF31B235BC8C}"/>
          </ac:spMkLst>
        </pc:spChg>
        <pc:spChg chg="add del mod">
          <ac:chgData name="Ryan J. Szukalo" userId="f7d27175-f952-4cad-b9de-7c66bfd3db56" providerId="ADAL" clId="{BF8C7231-417C-5C3A-A7F0-DE7BFED90B85}" dt="2025-08-13T15:03:28.940" v="2207" actId="478"/>
          <ac:spMkLst>
            <pc:docMk/>
            <pc:sldMk cId="2356285348" sldId="302"/>
            <ac:spMk id="5" creationId="{63C43258-F332-019A-8F72-DACB1B970FAC}"/>
          </ac:spMkLst>
        </pc:spChg>
        <pc:spChg chg="add mod">
          <ac:chgData name="Ryan J. Szukalo" userId="f7d27175-f952-4cad-b9de-7c66bfd3db56" providerId="ADAL" clId="{BF8C7231-417C-5C3A-A7F0-DE7BFED90B85}" dt="2025-08-13T15:03:37.726" v="2213" actId="1076"/>
          <ac:spMkLst>
            <pc:docMk/>
            <pc:sldMk cId="2356285348" sldId="302"/>
            <ac:spMk id="6" creationId="{2C972BFE-23C9-21A9-2F7A-A6E4DB2FB509}"/>
          </ac:spMkLst>
        </pc:spChg>
        <pc:spChg chg="add mod">
          <ac:chgData name="Ryan J. Szukalo" userId="f7d27175-f952-4cad-b9de-7c66bfd3db56" providerId="ADAL" clId="{BF8C7231-417C-5C3A-A7F0-DE7BFED90B85}" dt="2025-08-13T15:06:11.406" v="2531" actId="1036"/>
          <ac:spMkLst>
            <pc:docMk/>
            <pc:sldMk cId="2356285348" sldId="302"/>
            <ac:spMk id="7" creationId="{E120DAED-3320-E312-313E-49DD1DA5D1F6}"/>
          </ac:spMkLst>
        </pc:spChg>
        <pc:spChg chg="add mod">
          <ac:chgData name="Ryan J. Szukalo" userId="f7d27175-f952-4cad-b9de-7c66bfd3db56" providerId="ADAL" clId="{BF8C7231-417C-5C3A-A7F0-DE7BFED90B85}" dt="2025-08-13T15:07:16.998" v="2670" actId="20577"/>
          <ac:spMkLst>
            <pc:docMk/>
            <pc:sldMk cId="2356285348" sldId="302"/>
            <ac:spMk id="9" creationId="{00F30353-E719-2D8D-948F-B1363618241D}"/>
          </ac:spMkLst>
        </pc:spChg>
        <pc:spChg chg="add mod">
          <ac:chgData name="Ryan J. Szukalo" userId="f7d27175-f952-4cad-b9de-7c66bfd3db56" providerId="ADAL" clId="{BF8C7231-417C-5C3A-A7F0-DE7BFED90B85}" dt="2025-08-13T15:06:44.533" v="2607" actId="1076"/>
          <ac:spMkLst>
            <pc:docMk/>
            <pc:sldMk cId="2356285348" sldId="302"/>
            <ac:spMk id="13" creationId="{225EDB09-92C9-615A-16CE-6100A6763509}"/>
          </ac:spMkLst>
        </pc:spChg>
        <pc:spChg chg="add mod">
          <ac:chgData name="Ryan J. Szukalo" userId="f7d27175-f952-4cad-b9de-7c66bfd3db56" providerId="ADAL" clId="{BF8C7231-417C-5C3A-A7F0-DE7BFED90B85}" dt="2025-08-13T15:07:48.352" v="2686" actId="113"/>
          <ac:spMkLst>
            <pc:docMk/>
            <pc:sldMk cId="2356285348" sldId="302"/>
            <ac:spMk id="14" creationId="{4E1EB070-5D45-5FA2-27AD-855090CD28EF}"/>
          </ac:spMkLst>
        </pc:spChg>
        <pc:spChg chg="add mod">
          <ac:chgData name="Ryan J. Szukalo" userId="f7d27175-f952-4cad-b9de-7c66bfd3db56" providerId="ADAL" clId="{BF8C7231-417C-5C3A-A7F0-DE7BFED90B85}" dt="2025-08-13T15:09:32.353" v="2823" actId="14100"/>
          <ac:spMkLst>
            <pc:docMk/>
            <pc:sldMk cId="2356285348" sldId="302"/>
            <ac:spMk id="15" creationId="{79DA4272-755B-1E42-702B-66F4C594452D}"/>
          </ac:spMkLst>
        </pc:spChg>
        <pc:picChg chg="del">
          <ac:chgData name="Ryan J. Szukalo" userId="f7d27175-f952-4cad-b9de-7c66bfd3db56" providerId="ADAL" clId="{BF8C7231-417C-5C3A-A7F0-DE7BFED90B85}" dt="2025-08-13T15:02:49.386" v="2184" actId="478"/>
          <ac:picMkLst>
            <pc:docMk/>
            <pc:sldMk cId="2356285348" sldId="302"/>
            <ac:picMk id="22" creationId="{1330E7F4-3514-8281-CD41-B0781E757BA4}"/>
          </ac:picMkLst>
        </pc:picChg>
        <pc:picChg chg="del">
          <ac:chgData name="Ryan J. Szukalo" userId="f7d27175-f952-4cad-b9de-7c66bfd3db56" providerId="ADAL" clId="{BF8C7231-417C-5C3A-A7F0-DE7BFED90B85}" dt="2025-08-13T15:02:47.367" v="2181" actId="478"/>
          <ac:picMkLst>
            <pc:docMk/>
            <pc:sldMk cId="2356285348" sldId="302"/>
            <ac:picMk id="36" creationId="{5563A394-19EA-F9FA-F19E-69C8724E3D4B}"/>
          </ac:picMkLst>
        </pc:picChg>
        <pc:picChg chg="del">
          <ac:chgData name="Ryan J. Szukalo" userId="f7d27175-f952-4cad-b9de-7c66bfd3db56" providerId="ADAL" clId="{BF8C7231-417C-5C3A-A7F0-DE7BFED90B85}" dt="2025-08-13T15:02:47.924" v="2182" actId="478"/>
          <ac:picMkLst>
            <pc:docMk/>
            <pc:sldMk cId="2356285348" sldId="302"/>
            <ac:picMk id="1026" creationId="{EACB3088-33B1-97B1-3B7F-5FC4E47FC963}"/>
          </ac:picMkLst>
        </pc:picChg>
        <pc:picChg chg="del">
          <ac:chgData name="Ryan J. Szukalo" userId="f7d27175-f952-4cad-b9de-7c66bfd3db56" providerId="ADAL" clId="{BF8C7231-417C-5C3A-A7F0-DE7BFED90B85}" dt="2025-08-13T15:02:48.429" v="2183" actId="478"/>
          <ac:picMkLst>
            <pc:docMk/>
            <pc:sldMk cId="2356285348" sldId="302"/>
            <ac:picMk id="1030" creationId="{6F9D1697-B3C5-339F-6E4F-7A433CC9C72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178A8-78A2-8617-6AF8-C04C4F20CB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C96D9-00B0-31F3-99BC-29DD1259E9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502F9-06ED-644E-B630-A916C2DEBDE8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9941-C621-237C-6E66-3DC80C73C3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E33AE-E18E-5378-89D1-4D28C9B1F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26D69-D19A-AD46-8A67-8FB708EF5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8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71F43-42FF-1E44-9F1D-85DD32AB7F6F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EFC43-EEFD-E046-AE47-A20C5842D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A4CC0B-FE1F-5598-295F-C0D2340B93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1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667" y="595630"/>
            <a:ext cx="6952169" cy="2446149"/>
          </a:xfrm>
        </p:spPr>
        <p:txBody>
          <a:bodyPr anchor="b"/>
          <a:lstStyle>
            <a:lvl1pPr algn="l">
              <a:lnSpc>
                <a:spcPct val="90000"/>
              </a:lnSpc>
              <a:defRPr sz="5500" spc="0" baseline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667" y="3095962"/>
            <a:ext cx="6952169" cy="7202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spc="0">
                <a:solidFill>
                  <a:schemeClr val="accent2"/>
                </a:solidFill>
                <a:latin typeface="Avenir Next Condensed" panose="020B0506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4152121"/>
            <a:ext cx="5813425" cy="4970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Presented 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8B6DEA5-872F-7EB7-CE0F-FB22D742F6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4525346"/>
            <a:ext cx="5813425" cy="4970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spc="0">
                <a:solidFill>
                  <a:schemeClr val="bg1"/>
                </a:solidFill>
                <a:latin typeface="Avenir Next Condensed" panose="020B0506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 and date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BAB1892-D3BB-B1CA-6F18-2DA360331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49" y="5870222"/>
            <a:ext cx="2668424" cy="754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9C1E4-7BC2-6497-1C78-98B0350DA972}"/>
              </a:ext>
            </a:extLst>
          </p:cNvPr>
          <p:cNvSpPr/>
          <p:nvPr userDrawn="1"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5CD43-3C11-21C5-CD20-481486374445}"/>
              </a:ext>
            </a:extLst>
          </p:cNvPr>
          <p:cNvSpPr/>
          <p:nvPr userDrawn="1"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816F7-7C3A-BF27-539B-10EAE2CC9435}"/>
              </a:ext>
            </a:extLst>
          </p:cNvPr>
          <p:cNvSpPr/>
          <p:nvPr userDrawn="1"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5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86C9-1BBC-DE3E-55E8-416BA8C9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F04B91-5007-634C-9159-F6A03419F4A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724C5-9878-FB4C-F764-E526BC66D8A2}"/>
              </a:ext>
            </a:extLst>
          </p:cNvPr>
          <p:cNvCxnSpPr>
            <a:cxnSpLocks/>
          </p:cNvCxnSpPr>
          <p:nvPr userDrawn="1"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243064CF-B7BA-7E0A-06DF-A1A3D948C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C3E2AF-B068-87C8-7F29-196FDC0E847F}"/>
              </a:ext>
            </a:extLst>
          </p:cNvPr>
          <p:cNvSpPr/>
          <p:nvPr userDrawn="1"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5B05B-63FE-7D42-728F-45CD59D1397F}"/>
              </a:ext>
            </a:extLst>
          </p:cNvPr>
          <p:cNvSpPr/>
          <p:nvPr userDrawn="1"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CB6AE-52A0-C2B0-EE09-3C3190AB2614}"/>
              </a:ext>
            </a:extLst>
          </p:cNvPr>
          <p:cNvSpPr/>
          <p:nvPr userDrawn="1"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28">
            <a:extLst>
              <a:ext uri="{FF2B5EF4-FFF2-40B4-BE49-F238E27FC236}">
                <a16:creationId xmlns:a16="http://schemas.microsoft.com/office/drawing/2014/main" id="{B094679D-4E0B-12CF-D668-C13E075A05C8}"/>
              </a:ext>
            </a:extLst>
          </p:cNvPr>
          <p:cNvSpPr txBox="1">
            <a:spLocks/>
          </p:cNvSpPr>
          <p:nvPr userDrawn="1"/>
        </p:nvSpPr>
        <p:spPr>
          <a:xfrm>
            <a:off x="92469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F04B91-5007-634C-9159-F6A03419F4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56D5E-47CF-5F2A-6EBC-E2126B8367BB}"/>
              </a:ext>
            </a:extLst>
          </p:cNvPr>
          <p:cNvSpPr txBox="1"/>
          <p:nvPr userDrawn="1"/>
        </p:nvSpPr>
        <p:spPr>
          <a:xfrm>
            <a:off x="192791" y="369394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86C9-1BBC-DE3E-55E8-416BA8C9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6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F04B91-5007-634C-9159-F6A03419F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243064CF-B7BA-7E0A-06DF-A1A3D948C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C3E2AF-B068-87C8-7F29-196FDC0E847F}"/>
              </a:ext>
            </a:extLst>
          </p:cNvPr>
          <p:cNvSpPr/>
          <p:nvPr userDrawn="1"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5B05B-63FE-7D42-728F-45CD59D1397F}"/>
              </a:ext>
            </a:extLst>
          </p:cNvPr>
          <p:cNvSpPr/>
          <p:nvPr userDrawn="1"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CB6AE-52A0-C2B0-EE09-3C3190AB2614}"/>
              </a:ext>
            </a:extLst>
          </p:cNvPr>
          <p:cNvSpPr/>
          <p:nvPr userDrawn="1"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28">
            <a:extLst>
              <a:ext uri="{FF2B5EF4-FFF2-40B4-BE49-F238E27FC236}">
                <a16:creationId xmlns:a16="http://schemas.microsoft.com/office/drawing/2014/main" id="{B094679D-4E0B-12CF-D668-C13E075A05C8}"/>
              </a:ext>
            </a:extLst>
          </p:cNvPr>
          <p:cNvSpPr txBox="1">
            <a:spLocks/>
          </p:cNvSpPr>
          <p:nvPr userDrawn="1"/>
        </p:nvSpPr>
        <p:spPr>
          <a:xfrm>
            <a:off x="92469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F04B91-5007-634C-9159-F6A03419F4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56D5E-47CF-5F2A-6EBC-E2126B8367BB}"/>
              </a:ext>
            </a:extLst>
          </p:cNvPr>
          <p:cNvSpPr txBox="1"/>
          <p:nvPr userDrawn="1"/>
        </p:nvSpPr>
        <p:spPr>
          <a:xfrm>
            <a:off x="192791" y="369394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2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27741-849D-C752-C9C0-45C13BF1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7E7C7-9BD3-9223-F64C-59F03000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1EE14-8C60-79CE-2536-16FEB9813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EF3F5-F516-3541-B860-BDC954496A77}" type="datetime1">
              <a:rPr lang="en-US" smtClean="0"/>
              <a:t>8/13/25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DAF5-4324-8306-B721-E0AC1CB44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F48E-F34E-DF89-8A47-0D5DADEE9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9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23F04B91-5007-634C-9159-F6A03419F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1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Iprinceton/workshop-july-2023" TargetMode="External"/><Relationship Id="rId2" Type="http://schemas.openxmlformats.org/officeDocument/2006/relationships/hyperlink" Target="https://github.com/deepmodel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arkyTruck/deepmd-ja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2514-C3E6-E917-7DE9-0C40C3FE8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668" y="595630"/>
            <a:ext cx="11299612" cy="2446149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venir Next" panose="020B0503020202020204" pitchFamily="34" charset="0"/>
              </a:rPr>
              <a:t>Deep Potential Molecular Dynamics: A Scalable Model with the Accuracy of Quantum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2B29C-6353-2ACF-3BF8-399264C02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67" y="3095962"/>
            <a:ext cx="8571801" cy="720280"/>
          </a:xfrm>
        </p:spPr>
        <p:txBody>
          <a:bodyPr/>
          <a:lstStyle/>
          <a:p>
            <a:r>
              <a:rPr lang="en-US" sz="1800" dirty="0">
                <a:latin typeface="Avenir Next" panose="020B0503020202020204" pitchFamily="34" charset="0"/>
              </a:rPr>
              <a:t>Computational Chemical Science Center: Chemistry in Solution and at Interfaces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6B505-BB2F-1DD9-767A-3E2B90ABC3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4525346"/>
            <a:ext cx="6440759" cy="49701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Avenir Next" panose="020B0503020202020204" pitchFamily="34" charset="0"/>
              </a:rPr>
              <a:t>Ryan Szukalo</a:t>
            </a:r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>
                <a:latin typeface="Avenir Next" panose="020B0503020202020204" pitchFamily="34" charset="0"/>
              </a:rPr>
              <a:t>August 13, 2025</a:t>
            </a:r>
          </a:p>
          <a:p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5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2D1F1-8709-B496-E06E-A49134E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65599-D844-05F9-F12B-81A33857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D31B6-7259-8BA1-9678-EF31B235BC8C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Connecting this to the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62906-9A35-6FFF-5072-C30375FEF5B0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D344B-7636-EB12-D3FB-D732CBAEA201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8C2AB-31A7-309A-B1EF-7B4CFFD14877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72BFE-23C9-21A9-2F7A-A6E4DB2FB509}"/>
              </a:ext>
            </a:extLst>
          </p:cNvPr>
          <p:cNvSpPr txBox="1"/>
          <p:nvPr/>
        </p:nvSpPr>
        <p:spPr>
          <a:xfrm>
            <a:off x="826715" y="988503"/>
            <a:ext cx="759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Main </a:t>
            </a:r>
            <a:r>
              <a:rPr lang="en-US" sz="2400" b="1" dirty="0" err="1">
                <a:solidFill>
                  <a:schemeClr val="tx1"/>
                </a:solidFill>
                <a:latin typeface="Avenir Next" panose="020B0503020202020204" pitchFamily="34" charset="0"/>
              </a:rPr>
              <a:t>Github</a:t>
            </a:r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: </a:t>
            </a:r>
            <a:r>
              <a:rPr lang="en-US" sz="2400" dirty="0">
                <a:hlinkClick r:id="rId2"/>
              </a:rPr>
              <a:t>https://github.com/deepmodeling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0DAED-3320-E312-313E-49DD1DA5D1F6}"/>
              </a:ext>
            </a:extLst>
          </p:cNvPr>
          <p:cNvSpPr txBox="1"/>
          <p:nvPr/>
        </p:nvSpPr>
        <p:spPr>
          <a:xfrm>
            <a:off x="826715" y="1986193"/>
            <a:ext cx="1080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CSI </a:t>
            </a:r>
            <a:r>
              <a:rPr lang="en-US" sz="2400" b="1" dirty="0">
                <a:latin typeface="Avenir Next" panose="020B0503020202020204" pitchFamily="34" charset="0"/>
              </a:rPr>
              <a:t>Tutorials: </a:t>
            </a:r>
            <a:r>
              <a:rPr lang="en-US" sz="2400" dirty="0">
                <a:latin typeface="Avenir Next" panose="020B0503020202020204" pitchFamily="34" charset="0"/>
                <a:hlinkClick r:id="rId3"/>
              </a:rPr>
              <a:t>https://github.com/CSIprinceton/workshop-july-2023</a:t>
            </a:r>
            <a:endParaRPr lang="en-US" sz="2400" dirty="0">
              <a:latin typeface="Avenir Next" panose="020B0503020202020204" pitchFamily="34" charset="0"/>
            </a:endParaRP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30353-E719-2D8D-948F-B1363618241D}"/>
              </a:ext>
            </a:extLst>
          </p:cNvPr>
          <p:cNvSpPr txBox="1"/>
          <p:nvPr/>
        </p:nvSpPr>
        <p:spPr>
          <a:xfrm>
            <a:off x="1496146" y="2517767"/>
            <a:ext cx="73829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venir Next" panose="020B0503020202020204" pitchFamily="34" charset="0"/>
              </a:rPr>
              <a:t>Provides information to train your first model (with training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Demonstrates the need for active learning/enhanced sampling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Demonstrates how DPMD does error/uncertainty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Introduces how DP can treat long range interactions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EDB09-92C9-615A-16CE-6100A6763509}"/>
              </a:ext>
            </a:extLst>
          </p:cNvPr>
          <p:cNvSpPr txBox="1"/>
          <p:nvPr/>
        </p:nvSpPr>
        <p:spPr>
          <a:xfrm>
            <a:off x="1496146" y="1404780"/>
            <a:ext cx="7382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Many ways to compile/install – </a:t>
            </a:r>
            <a:r>
              <a:rPr lang="en-US" dirty="0" err="1">
                <a:latin typeface="Avenir Next" panose="020B0503020202020204" pitchFamily="34" charset="0"/>
              </a:rPr>
              <a:t>Github</a:t>
            </a:r>
            <a:r>
              <a:rPr lang="en-US" dirty="0">
                <a:latin typeface="Avenir Next" panose="020B0503020202020204" pitchFamily="34" charset="0"/>
              </a:rPr>
              <a:t> binaries are easiest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EB070-5D45-5FA2-27AD-855090CD28EF}"/>
              </a:ext>
            </a:extLst>
          </p:cNvPr>
          <p:cNvSpPr txBox="1"/>
          <p:nvPr/>
        </p:nvSpPr>
        <p:spPr>
          <a:xfrm>
            <a:off x="826715" y="4040811"/>
            <a:ext cx="1080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DP-JAX</a:t>
            </a:r>
            <a:r>
              <a:rPr lang="en-US" sz="2400" b="1" dirty="0">
                <a:latin typeface="Avenir Next" panose="020B0503020202020204" pitchFamily="34" charset="0"/>
              </a:rPr>
              <a:t>: </a:t>
            </a:r>
            <a:r>
              <a:rPr lang="en-US" sz="2400" dirty="0">
                <a:latin typeface="Avenir Next" panose="020B0503020202020204" pitchFamily="34" charset="0"/>
                <a:hlinkClick r:id="rId4"/>
              </a:rPr>
              <a:t>https://github.com/SparkyTruck/deepmd-jax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DA4272-755B-1E42-702B-66F4C594452D}"/>
              </a:ext>
            </a:extLst>
          </p:cNvPr>
          <p:cNvSpPr txBox="1"/>
          <p:nvPr/>
        </p:nvSpPr>
        <p:spPr>
          <a:xfrm>
            <a:off x="1496146" y="4572385"/>
            <a:ext cx="800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venir Next" panose="020B0503020202020204" pitchFamily="34" charset="0"/>
              </a:rPr>
              <a:t>Main </a:t>
            </a:r>
            <a:r>
              <a:rPr lang="en-US" sz="1800" dirty="0" err="1">
                <a:latin typeface="Avenir Next" panose="020B0503020202020204" pitchFamily="34" charset="0"/>
              </a:rPr>
              <a:t>Github</a:t>
            </a:r>
            <a:r>
              <a:rPr lang="en-US" sz="1800" dirty="0">
                <a:latin typeface="Avenir Next" panose="020B0503020202020204" pitchFamily="34" charset="0"/>
              </a:rPr>
              <a:t> Repo has a LOT of code, difficult to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Next" panose="020B0503020202020204" pitchFamily="34" charset="0"/>
              </a:rPr>
              <a:t>This python-JAX implementation is much easier to digest (and develop)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8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C299-219C-D2E2-22B8-202433B0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A39E62-5946-A62F-2392-CEB347DF1FC1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DE2F3452-F1A8-3F0E-B8AF-568DFD13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3F5B63D-A476-FA81-7900-91DD720E56AB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E961B-13CF-6BB0-73A6-FA19F0D9C917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337EB2-5046-0BE4-E556-2CDCE5357D71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60812B7-CBD3-4269-1307-6359768F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2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53702-1FEA-A460-3F65-7371D68CFDC9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The Central Problem Being Addressed: Accuracy vs. Efficiency Dilemma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AF958-CE5C-7281-4C88-0900FB329A92}"/>
              </a:ext>
            </a:extLst>
          </p:cNvPr>
          <p:cNvSpPr txBox="1"/>
          <p:nvPr/>
        </p:nvSpPr>
        <p:spPr>
          <a:xfrm>
            <a:off x="192791" y="1150266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Ab Initio MD (AIMD)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Quantum Mechanical Accuracy (DFT)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Computationally Expensive (~100 atoms, ~100ps)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Scales as O(N</a:t>
            </a:r>
            <a:r>
              <a:rPr lang="en-US" sz="2200" baseline="30000" dirty="0">
                <a:solidFill>
                  <a:srgbClr val="FF0000"/>
                </a:solidFill>
                <a:latin typeface="Avenir Next" panose="020B0503020202020204" pitchFamily="34" charset="0"/>
              </a:rPr>
              <a:t>3</a:t>
            </a:r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) with system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ABD41-93F7-1510-4244-A803CD8C6BA5}"/>
              </a:ext>
            </a:extLst>
          </p:cNvPr>
          <p:cNvSpPr txBox="1"/>
          <p:nvPr/>
        </p:nvSpPr>
        <p:spPr>
          <a:xfrm>
            <a:off x="277570" y="3099876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Empirical Force Fields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Computationally Efficient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Limited Accuracy (and Transferability)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 Next" panose="020B0503020202020204" pitchFamily="34" charset="0"/>
              </a:rPr>
              <a:t>Ad hoc functional 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8015F-C218-FE2C-75D4-2A0BAE6AD897}"/>
              </a:ext>
            </a:extLst>
          </p:cNvPr>
          <p:cNvSpPr txBox="1"/>
          <p:nvPr/>
        </p:nvSpPr>
        <p:spPr>
          <a:xfrm>
            <a:off x="6688675" y="4406740"/>
            <a:ext cx="4588880" cy="1464231"/>
          </a:xfrm>
          <a:prstGeom prst="roundRect">
            <a:avLst/>
          </a:prstGeom>
          <a:solidFill>
            <a:srgbClr val="16233E">
              <a:alpha val="80000"/>
            </a:srgbClr>
          </a:solidFill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2"/>
                </a:solidFill>
                <a:latin typeface="Avenir Next" panose="020B0503020202020204" pitchFamily="34" charset="0"/>
              </a:rPr>
              <a:t>Research Question Here</a:t>
            </a:r>
          </a:p>
          <a:p>
            <a:endParaRPr lang="en-US" sz="1600" b="1" i="1" dirty="0">
              <a:solidFill>
                <a:schemeClr val="accent2"/>
              </a:solidFill>
              <a:latin typeface="Avenir Next" panose="020B0503020202020204" pitchFamily="34" charset="0"/>
            </a:endParaRPr>
          </a:p>
          <a:p>
            <a:r>
              <a:rPr lang="en-US" sz="1600" b="1" i="1" dirty="0">
                <a:solidFill>
                  <a:schemeClr val="bg1"/>
                </a:solidFill>
                <a:latin typeface="Avenir Next" panose="020B0503020202020204" pitchFamily="34" charset="0"/>
              </a:rPr>
              <a:t>Can we achieve quantum mechanical accuracy at classical force field cost, while preserving symmetries naturally?</a:t>
            </a:r>
          </a:p>
        </p:txBody>
      </p:sp>
    </p:spTree>
    <p:extLst>
      <p:ext uri="{BB962C8B-B14F-4D97-AF65-F5344CB8AC3E}">
        <p14:creationId xmlns:p14="http://schemas.microsoft.com/office/powerpoint/2010/main" val="112627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012D2-F095-41A7-8062-1D444A27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6B4222-28C2-4EBC-77A9-8482844579BF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4FC641AC-0FBB-116D-3BBE-607D1078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3A2BBC8-0248-C35F-345B-89F84901E3E2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974ED-6BB8-A15A-4489-8AD99A18EF4A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666708-0D07-FA55-4C15-54912E2D2357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435F9F4-A01D-0BA8-5BF9-8DC546E2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3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F3FD1E-FC16-AE9C-B84C-AE0A9D85411A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Where was the Field at this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8B38D-29F1-DACB-C5F5-CBB3781A50AB}"/>
              </a:ext>
            </a:extLst>
          </p:cNvPr>
          <p:cNvSpPr txBox="1"/>
          <p:nvPr/>
        </p:nvSpPr>
        <p:spPr>
          <a:xfrm>
            <a:off x="192791" y="1537316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Behler-Parrinello Neural 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Uses symmetry functions (2-, 3-body) as descriptors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These function forms were largely ad hoc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Difficult to extend to multiple atomic 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939EB-7604-EB85-5C98-EDD2A6D8D602}"/>
              </a:ext>
            </a:extLst>
          </p:cNvPr>
          <p:cNvSpPr txBox="1"/>
          <p:nvPr/>
        </p:nvSpPr>
        <p:spPr>
          <a:xfrm>
            <a:off x="277570" y="3330152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Gradient-Domain Machine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Uses Coulomb Matrix eigenvalues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Limited to small molecules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Challenges with periodic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73AD4-08BD-4DF8-D19D-7DB91ACDDED8}"/>
              </a:ext>
            </a:extLst>
          </p:cNvPr>
          <p:cNvSpPr txBox="1"/>
          <p:nvPr/>
        </p:nvSpPr>
        <p:spPr>
          <a:xfrm>
            <a:off x="201848" y="849225"/>
            <a:ext cx="117973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Limited methods available, the uptick in machine learning potentials was just starting</a:t>
            </a:r>
          </a:p>
        </p:txBody>
      </p:sp>
    </p:spTree>
    <p:extLst>
      <p:ext uri="{BB962C8B-B14F-4D97-AF65-F5344CB8AC3E}">
        <p14:creationId xmlns:p14="http://schemas.microsoft.com/office/powerpoint/2010/main" val="3298063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7D18-9C57-FE49-B6B5-DF8FE4906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5C6A07-B039-5046-87F9-D10F9AE59FD7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228A6BAB-FFF4-AF3D-0F5A-DF9E08C8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A1292AD-2358-2680-15B0-134C525431CA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150DCF-BF24-B4E2-515D-A1B8B8EBB19B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74F80-2083-28C8-E531-A9C3DDDA8AFB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0ED2B57-5A8C-8F5E-7052-83AD83A3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4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0DDE8F-84B9-4C7E-A920-6E52F6472E50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DPMD Core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96EFB5-1565-D9EA-7E3C-7A3DA71B3752}"/>
                  </a:ext>
                </a:extLst>
              </p:cNvPr>
              <p:cNvSpPr txBox="1"/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</a:rPr>
                  <a:t>1. Local Environment Approach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Each atom is assigned a local reference frame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Environment defined with cutoff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Total Energy: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96EFB5-1565-D9EA-7E3C-7A3DA71B3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blipFill>
                <a:blip r:embed="rId3"/>
                <a:stretch>
                  <a:fillRect l="-860" t="-3390" b="-5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32666C-CBB2-2F2F-AF14-E957B1039871}"/>
              </a:ext>
            </a:extLst>
          </p:cNvPr>
          <p:cNvSpPr txBox="1"/>
          <p:nvPr/>
        </p:nvSpPr>
        <p:spPr>
          <a:xfrm>
            <a:off x="192790" y="2605430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2. Symmetry Preservation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Translational: </a:t>
            </a:r>
            <a:r>
              <a:rPr lang="en-US" sz="2200" dirty="0">
                <a:latin typeface="Avenir Next" panose="020B0503020202020204" pitchFamily="34" charset="0"/>
              </a:rPr>
              <a:t>Use relative coordinates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Rotational: </a:t>
            </a:r>
            <a:r>
              <a:rPr lang="en-US" sz="2200" dirty="0">
                <a:latin typeface="Avenir Next" panose="020B0503020202020204" pitchFamily="34" charset="0"/>
              </a:rPr>
              <a:t>Local reference frames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Permutational: </a:t>
            </a:r>
            <a:r>
              <a:rPr lang="en-US" sz="2200" dirty="0">
                <a:latin typeface="Avenir Next" panose="020B0503020202020204" pitchFamily="34" charset="0"/>
              </a:rPr>
              <a:t>Systematic atom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015A0-340F-7CC5-C883-996AD835C39F}"/>
                  </a:ext>
                </a:extLst>
              </p:cNvPr>
              <p:cNvSpPr txBox="1"/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</a:rPr>
                  <a:t>3. Deep Neural Network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Maps local environment to atomic energies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latin typeface="Avenir Next" panose="020B0503020202020204" pitchFamily="34" charset="0"/>
                  </a:rPr>
                  <a:t>Input: </a:t>
                </a:r>
                <a:r>
                  <a:rPr lang="en-US" sz="2200" dirty="0">
                    <a:latin typeface="Avenir Next" panose="020B0503020202020204" pitchFamily="34" charset="0"/>
                  </a:rPr>
                  <a:t>Local coordinate information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latin typeface="Avenir Next" panose="020B0503020202020204" pitchFamily="34" charset="0"/>
                  </a:rPr>
                  <a:t>Output: </a:t>
                </a:r>
                <a:r>
                  <a:rPr lang="en-US" sz="2200" dirty="0">
                    <a:latin typeface="Avenir Next" panose="020B0503020202020204" pitchFamily="34" charset="0"/>
                  </a:rPr>
                  <a:t>Energy contribution,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015A0-340F-7CC5-C883-996AD835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blipFill>
                <a:blip r:embed="rId4"/>
                <a:stretch>
                  <a:fillRect l="-860" t="-339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2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5763-6E30-9EF4-5593-835D9322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A764D8-8D6F-7DDE-0296-B6DD3C110A24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BB02D61C-CA8F-615A-BCB4-3DD00DCD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50DF83-2338-130E-3953-CE931E8AE2A1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2AB664-F4D7-9475-3898-723208D1F63B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8DBAC5-4062-13A3-8554-320A40157EA0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B0104B-3323-4680-5CB7-20ED40A1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5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634CD8-0C05-52F4-A0C7-5FC9185109B9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DPMD Core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CA80-F598-4D86-61C7-CEDE982BCC61}"/>
                  </a:ext>
                </a:extLst>
              </p:cNvPr>
              <p:cNvSpPr txBox="1"/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</a:rPr>
                  <a:t>1. Local Environment Approach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Each atom is assigned a local reference frame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Environment defined with cutoff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Total Energy: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CA80-F598-4D86-61C7-CEDE982BC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blipFill>
                <a:blip r:embed="rId3"/>
                <a:stretch>
                  <a:fillRect l="-860" t="-3390" b="-5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18CEF2-E85F-E6DD-8144-B4C88737E155}"/>
              </a:ext>
            </a:extLst>
          </p:cNvPr>
          <p:cNvSpPr txBox="1"/>
          <p:nvPr/>
        </p:nvSpPr>
        <p:spPr>
          <a:xfrm>
            <a:off x="192790" y="2605430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</a:rPr>
              <a:t>2. Symmetry Preservation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Translational: </a:t>
            </a:r>
            <a:r>
              <a:rPr lang="en-US" sz="2200" dirty="0">
                <a:latin typeface="Avenir Next" panose="020B0503020202020204" pitchFamily="34" charset="0"/>
              </a:rPr>
              <a:t>Use relative coordinates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Rotational: </a:t>
            </a:r>
            <a:r>
              <a:rPr lang="en-US" sz="2200" dirty="0">
                <a:latin typeface="Avenir Next" panose="020B0503020202020204" pitchFamily="34" charset="0"/>
              </a:rPr>
              <a:t>Local reference frames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Avenir Next" panose="020B0503020202020204" pitchFamily="34" charset="0"/>
              </a:rPr>
              <a:t>Permutational: </a:t>
            </a:r>
            <a:r>
              <a:rPr lang="en-US" sz="2200" dirty="0">
                <a:latin typeface="Avenir Next" panose="020B0503020202020204" pitchFamily="34" charset="0"/>
              </a:rPr>
              <a:t>Systematic atom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38452-9662-F98A-E4A5-9C3D1F16A3D1}"/>
                  </a:ext>
                </a:extLst>
              </p:cNvPr>
              <p:cNvSpPr txBox="1"/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3. Deep Neural Network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Maps local environment to atomic energies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Input: </a:t>
                </a: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Local coordinate information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Output: </a:t>
                </a: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Energy contribution,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alpha val="20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38452-9662-F98A-E4A5-9C3D1F16A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blipFill>
                <a:blip r:embed="rId4"/>
                <a:stretch>
                  <a:fillRect l="-860" t="-339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08662787-AE70-DE4A-9960-C0CBE854E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296" y="2069828"/>
            <a:ext cx="5091855" cy="38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1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58D41-EC31-204F-95D8-BE1D2D163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E80AE2-3A24-7F1F-9E70-DB6222A2179B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003CB0E4-C152-FAC1-1E00-B25437BC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2961D4-8766-3004-F07A-51FF70867866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A6C3C4-CB29-8369-54AA-E8D8E0302AEB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56E79-96A8-2644-8DF0-336AFF2A8F49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5EA3DD3-38AC-387B-C815-24A15388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6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EFFC80-B2B9-FAFE-4AC2-1F95206DEC2B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DPMD Core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D0891D-D4CB-6FD8-FDF5-4431F6B46555}"/>
                  </a:ext>
                </a:extLst>
              </p:cNvPr>
              <p:cNvSpPr txBox="1"/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1. Local Environment Approach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Each atom is assigned a local reference frame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Environment defined with cutoff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tx1">
                      <a:alpha val="20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>
                        <a:alpha val="20000"/>
                      </a:schemeClr>
                    </a:solidFill>
                    <a:latin typeface="Avenir Next" panose="020B0503020202020204" pitchFamily="34" charset="0"/>
                  </a:rPr>
                  <a:t>Total Energy: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200" b="0" i="1" smtClean="0">
                        <a:solidFill>
                          <a:schemeClr val="tx1">
                            <a:alpha val="2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chemeClr val="tx1">
                                <a:alpha val="2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>
                                    <a:alpha val="2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tx1">
                      <a:alpha val="20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D0891D-D4CB-6FD8-FDF5-4431F6B4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1" y="947353"/>
                <a:ext cx="11797361" cy="1477328"/>
              </a:xfrm>
              <a:prstGeom prst="rect">
                <a:avLst/>
              </a:prstGeom>
              <a:blipFill>
                <a:blip r:embed="rId3"/>
                <a:stretch>
                  <a:fillRect l="-860" t="-3390" b="-5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D3958B6-04E8-D05B-14D9-B866B1A55D7B}"/>
              </a:ext>
            </a:extLst>
          </p:cNvPr>
          <p:cNvSpPr txBox="1"/>
          <p:nvPr/>
        </p:nvSpPr>
        <p:spPr>
          <a:xfrm>
            <a:off x="192790" y="2605430"/>
            <a:ext cx="117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2. Symmetry Preservation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Translational: </a:t>
            </a:r>
            <a:r>
              <a:rPr lang="en-US" sz="2200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Use relative coordinates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Rotational: </a:t>
            </a:r>
            <a:r>
              <a:rPr lang="en-US" sz="2200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Local reference frames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Permutational: </a:t>
            </a:r>
            <a:r>
              <a:rPr lang="en-US" sz="2200" dirty="0">
                <a:solidFill>
                  <a:schemeClr val="tx1">
                    <a:alpha val="20000"/>
                  </a:schemeClr>
                </a:solidFill>
                <a:latin typeface="Avenir Next" panose="020B0503020202020204" pitchFamily="34" charset="0"/>
              </a:rPr>
              <a:t>Systematic atom sorting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086E3-E5BA-115A-A450-FBDE653638E2}"/>
                  </a:ext>
                </a:extLst>
              </p:cNvPr>
              <p:cNvSpPr txBox="1"/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</a:rPr>
                  <a:t>3. Deep Neural Network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" panose="020B0503020202020204" pitchFamily="34" charset="0"/>
                  </a:rPr>
                  <a:t>Maps local environment to atomic energies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latin typeface="Avenir Next" panose="020B0503020202020204" pitchFamily="34" charset="0"/>
                  </a:rPr>
                  <a:t>Input: </a:t>
                </a:r>
                <a:r>
                  <a:rPr lang="en-US" sz="2200" dirty="0">
                    <a:latin typeface="Avenir Next" panose="020B0503020202020204" pitchFamily="34" charset="0"/>
                  </a:rPr>
                  <a:t>Local coordinate information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i="1" dirty="0">
                    <a:latin typeface="Avenir Next" panose="020B0503020202020204" pitchFamily="34" charset="0"/>
                  </a:rPr>
                  <a:t>Output: </a:t>
                </a:r>
                <a:r>
                  <a:rPr lang="en-US" sz="2200" dirty="0">
                    <a:latin typeface="Avenir Next" panose="020B0503020202020204" pitchFamily="34" charset="0"/>
                  </a:rPr>
                  <a:t>Energy contribution,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sz="22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086E3-E5BA-115A-A450-FBDE6536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" y="4263507"/>
                <a:ext cx="11797361" cy="1477328"/>
              </a:xfrm>
              <a:prstGeom prst="rect">
                <a:avLst/>
              </a:prstGeom>
              <a:blipFill>
                <a:blip r:embed="rId4"/>
                <a:stretch>
                  <a:fillRect l="-860" t="-339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A83C9973-3EEB-43C7-B1FA-B183B5D3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26" y="776272"/>
            <a:ext cx="4834802" cy="29469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85CDE-9936-28DE-26F9-AEB1C003FD8E}"/>
                  </a:ext>
                </a:extLst>
              </p:cNvPr>
              <p:cNvSpPr txBox="1"/>
              <p:nvPr/>
            </p:nvSpPr>
            <p:spPr>
              <a:xfrm>
                <a:off x="7542795" y="4873131"/>
                <a:ext cx="3735189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85CDE-9936-28DE-26F9-AEB1C003F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95" y="4873131"/>
                <a:ext cx="3735189" cy="672235"/>
              </a:xfrm>
              <a:prstGeom prst="rect">
                <a:avLst/>
              </a:prstGeom>
              <a:blipFill>
                <a:blip r:embed="rId6"/>
                <a:stretch>
                  <a:fillRect l="-1014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9891C7-0960-ECA5-6ACC-67A2470DDFB3}"/>
              </a:ext>
            </a:extLst>
          </p:cNvPr>
          <p:cNvSpPr txBox="1"/>
          <p:nvPr/>
        </p:nvSpPr>
        <p:spPr>
          <a:xfrm>
            <a:off x="7120948" y="4532159"/>
            <a:ext cx="173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" panose="020B0503020202020204" pitchFamily="34" charset="0"/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E313E-7F09-7A23-B30F-B027367113A5}"/>
                  </a:ext>
                </a:extLst>
              </p:cNvPr>
              <p:cNvSpPr txBox="1"/>
              <p:nvPr/>
            </p:nvSpPr>
            <p:spPr>
              <a:xfrm>
                <a:off x="7379357" y="5531566"/>
                <a:ext cx="3735189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venir Next" panose="020B0503020202020204" pitchFamily="34" charset="0"/>
                  </a:rPr>
                  <a:t>Initially,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latin typeface="Avenir Next" panose="020B0503020202020204" pitchFamily="34" charset="0"/>
                  </a:rPr>
                  <a:t> dominates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Next" panose="020B0503020202020204" pitchFamily="34" charset="0"/>
                  </a:rPr>
                  <a:t>Virial is rarely used in practice</a:t>
                </a:r>
                <a:endParaRPr lang="en-US" sz="18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E313E-7F09-7A23-B30F-B0273671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57" y="5531566"/>
                <a:ext cx="3735189" cy="668581"/>
              </a:xfrm>
              <a:prstGeom prst="rect">
                <a:avLst/>
              </a:prstGeom>
              <a:blipFill>
                <a:blip r:embed="rId7"/>
                <a:stretch>
                  <a:fillRect l="-1356"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38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04D1-A24B-6D9D-9F23-ED1F1084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3299DD-66DF-80B2-FBD7-9EA7D6EE6913}"/>
              </a:ext>
            </a:extLst>
          </p:cNvPr>
          <p:cNvCxnSpPr>
            <a:cxnSpLocks/>
          </p:cNvCxnSpPr>
          <p:nvPr/>
        </p:nvCxnSpPr>
        <p:spPr>
          <a:xfrm>
            <a:off x="192791" y="6096514"/>
            <a:ext cx="3519055" cy="0"/>
          </a:xfrm>
          <a:prstGeom prst="line">
            <a:avLst/>
          </a:prstGeom>
          <a:ln w="28575">
            <a:solidFill>
              <a:srgbClr val="0714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shield with a book and text&#10;&#10;AI-generated content may be incorrect.">
            <a:extLst>
              <a:ext uri="{FF2B5EF4-FFF2-40B4-BE49-F238E27FC236}">
                <a16:creationId xmlns:a16="http://schemas.microsoft.com/office/drawing/2014/main" id="{284D5885-3DDB-DAD7-D0BA-AEB543A8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0" y="6194643"/>
            <a:ext cx="426204" cy="54224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055FF6-EE41-ACCD-90E8-51EDC3847C1E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4CAD2F-BB9C-5847-65ED-D93561DBB377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63B552-F049-4C5A-F42D-2E8314560DFB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14C71CC-C378-1B75-6194-FD3A6CD9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t>7</a:t>
            </a:fld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386AD7-E5ED-CEED-EC14-D14D5AC1B345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Key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BAB3A-60E7-E990-61BA-5A8C85CBE493}"/>
              </a:ext>
            </a:extLst>
          </p:cNvPr>
          <p:cNvSpPr txBox="1"/>
          <p:nvPr/>
        </p:nvSpPr>
        <p:spPr>
          <a:xfrm>
            <a:off x="353751" y="757670"/>
            <a:ext cx="399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Computational Efficiency</a:t>
            </a:r>
            <a:endParaRPr lang="en-US" sz="22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8" name="Picture 7" descr="A graph of a graph with numbers and lines&#10;&#10;AI-generated content may be incorrect.">
            <a:extLst>
              <a:ext uri="{FF2B5EF4-FFF2-40B4-BE49-F238E27FC236}">
                <a16:creationId xmlns:a16="http://schemas.microsoft.com/office/drawing/2014/main" id="{5805C10F-93A3-7571-63AA-9C0B61CA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4" y="1194124"/>
            <a:ext cx="3047110" cy="2234876"/>
          </a:xfrm>
          <a:prstGeom prst="rect">
            <a:avLst/>
          </a:prstGeom>
        </p:spPr>
      </p:pic>
      <p:pic>
        <p:nvPicPr>
          <p:cNvPr id="13" name="Picture 12" descr="A graph with numbers and colored squares&#10;&#10;AI-generated content may be incorrect.">
            <a:extLst>
              <a:ext uri="{FF2B5EF4-FFF2-40B4-BE49-F238E27FC236}">
                <a16:creationId xmlns:a16="http://schemas.microsoft.com/office/drawing/2014/main" id="{EE5807A6-8013-B646-05AF-BB93782A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8" y="3429000"/>
            <a:ext cx="3177408" cy="2455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6B1B7-0367-2FEB-6141-D812876F3FA2}"/>
              </a:ext>
            </a:extLst>
          </p:cNvPr>
          <p:cNvSpPr txBox="1"/>
          <p:nvPr/>
        </p:nvSpPr>
        <p:spPr>
          <a:xfrm>
            <a:off x="1035795" y="6261913"/>
            <a:ext cx="60949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venir Next Condensed" panose="020B0506020202020204" pitchFamily="34" charset="0"/>
              </a:rPr>
              <a:t>Gao, R., Li, Y., &amp; Car, R. (2024).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venir Next Condensed" panose="020B0506020202020204" pitchFamily="34" charset="0"/>
              </a:rPr>
              <a:t>Physical Chemistry Chemical Physics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venir Next Condensed" panose="020B0506020202020204" pitchFamily="34" charset="0"/>
              </a:rPr>
              <a:t>,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venir Next Condensed" panose="020B0506020202020204" pitchFamily="34" charset="0"/>
              </a:rPr>
              <a:t>26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venir Next Condensed" panose="020B0506020202020204" pitchFamily="34" charset="0"/>
              </a:rPr>
              <a:t>(35), 23080-23088.</a:t>
            </a:r>
            <a:endParaRPr lang="en-US" sz="1200" dirty="0">
              <a:latin typeface="Avenir Next Condensed" panose="020B0506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F3097-2112-3A49-F891-F2F9944D7E33}"/>
              </a:ext>
            </a:extLst>
          </p:cNvPr>
          <p:cNvSpPr txBox="1"/>
          <p:nvPr/>
        </p:nvSpPr>
        <p:spPr>
          <a:xfrm>
            <a:off x="4703510" y="757669"/>
            <a:ext cx="399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venir Next" panose="020B0503020202020204" pitchFamily="34" charset="0"/>
              </a:rPr>
              <a:t>General System Accuracy</a:t>
            </a:r>
            <a:endParaRPr lang="en-US" sz="22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pic>
        <p:nvPicPr>
          <p:cNvPr id="19" name="Picture 18" descr="A graph of different chemical substances&#10;&#10;AI-generated content may be incorrect.">
            <a:extLst>
              <a:ext uri="{FF2B5EF4-FFF2-40B4-BE49-F238E27FC236}">
                <a16:creationId xmlns:a16="http://schemas.microsoft.com/office/drawing/2014/main" id="{A1834FAF-13F0-F72E-4FB9-E3E28D78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514" y="1168289"/>
            <a:ext cx="5200360" cy="4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07DC-15DC-D39A-64F8-B0807574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diagram of a network&#10;&#10;AI-generated content may be incorrect.">
            <a:extLst>
              <a:ext uri="{FF2B5EF4-FFF2-40B4-BE49-F238E27FC236}">
                <a16:creationId xmlns:a16="http://schemas.microsoft.com/office/drawing/2014/main" id="{418B972F-4EA8-3282-4925-25604A7F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17" y="4545354"/>
            <a:ext cx="2615881" cy="1810995"/>
          </a:xfrm>
          <a:prstGeom prst="rect">
            <a:avLst/>
          </a:prstGeom>
        </p:spPr>
      </p:pic>
      <p:pic>
        <p:nvPicPr>
          <p:cNvPr id="33" name="Picture 3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2C1E8746-D0CA-6799-8AB6-4C5FD60A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59" y="4564589"/>
            <a:ext cx="2584930" cy="1772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3D9E62-7E5C-A679-64FD-539E3C24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86" y="1533852"/>
            <a:ext cx="1955478" cy="655186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DEA2DF-C1AB-A5B7-C372-9F33EC916026}"/>
              </a:ext>
            </a:extLst>
          </p:cNvPr>
          <p:cNvSpPr/>
          <p:nvPr/>
        </p:nvSpPr>
        <p:spPr>
          <a:xfrm>
            <a:off x="2576563" y="1356462"/>
            <a:ext cx="2310927" cy="2991482"/>
          </a:xfrm>
          <a:prstGeom prst="roundRect">
            <a:avLst/>
          </a:prstGeom>
          <a:solidFill>
            <a:srgbClr val="415A77">
              <a:alpha val="10000"/>
            </a:srgbClr>
          </a:solidFill>
          <a:ln>
            <a:solidFill>
              <a:srgbClr val="778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B6C2B-979B-BE7A-3924-E57FCFD2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7CEE7-A961-D90E-BAE2-F67A282D9368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The Deep Potential Kit 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DCD9C816-FC40-4B73-7FC3-42F89168CBE1}"/>
              </a:ext>
            </a:extLst>
          </p:cNvPr>
          <p:cNvSpPr/>
          <p:nvPr/>
        </p:nvSpPr>
        <p:spPr>
          <a:xfrm>
            <a:off x="187819" y="912463"/>
            <a:ext cx="2329233" cy="292608"/>
          </a:xfrm>
          <a:prstGeom prst="homePlate">
            <a:avLst/>
          </a:prstGeom>
          <a:solidFill>
            <a:srgbClr val="E0E1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2018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11693A8-282F-8DE4-E16D-2C1ADEDD61A2}"/>
              </a:ext>
            </a:extLst>
          </p:cNvPr>
          <p:cNvSpPr/>
          <p:nvPr/>
        </p:nvSpPr>
        <p:spPr>
          <a:xfrm>
            <a:off x="2558257" y="914401"/>
            <a:ext cx="2329233" cy="290670"/>
          </a:xfrm>
          <a:prstGeom prst="chevron">
            <a:avLst/>
          </a:prstGeom>
          <a:solidFill>
            <a:srgbClr val="778D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2020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85629C00-97F5-3CC7-E462-3EC6A0D46F76}"/>
              </a:ext>
            </a:extLst>
          </p:cNvPr>
          <p:cNvSpPr/>
          <p:nvPr/>
        </p:nvSpPr>
        <p:spPr>
          <a:xfrm>
            <a:off x="4928695" y="914401"/>
            <a:ext cx="2326350" cy="290670"/>
          </a:xfrm>
          <a:prstGeom prst="chevron">
            <a:avLst/>
          </a:prstGeom>
          <a:solidFill>
            <a:srgbClr val="415A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2022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EF9E55B-661A-C154-3E4E-8D7A8B4B2447}"/>
              </a:ext>
            </a:extLst>
          </p:cNvPr>
          <p:cNvSpPr/>
          <p:nvPr/>
        </p:nvSpPr>
        <p:spPr>
          <a:xfrm>
            <a:off x="7296250" y="914401"/>
            <a:ext cx="2326350" cy="290670"/>
          </a:xfrm>
          <a:prstGeom prst="chevron">
            <a:avLst/>
          </a:prstGeom>
          <a:solidFill>
            <a:srgbClr val="1B26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931F53-3BF4-FD7A-681E-5180E1A30F08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D49119-4A59-824A-DFC4-701D41307F9E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9B65B-EFC8-11A6-E57D-D534DD9AC4E7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FC2DDCCB-870C-77E7-5B04-0428847ED28C}"/>
              </a:ext>
            </a:extLst>
          </p:cNvPr>
          <p:cNvSpPr/>
          <p:nvPr/>
        </p:nvSpPr>
        <p:spPr>
          <a:xfrm>
            <a:off x="9663803" y="912463"/>
            <a:ext cx="2326350" cy="290670"/>
          </a:xfrm>
          <a:prstGeom prst="chevron">
            <a:avLst/>
          </a:prstGeom>
          <a:solidFill>
            <a:srgbClr val="0D1B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5E608D-3410-5C3B-448B-D5FB74083466}"/>
              </a:ext>
            </a:extLst>
          </p:cNvPr>
          <p:cNvSpPr/>
          <p:nvPr/>
        </p:nvSpPr>
        <p:spPr>
          <a:xfrm>
            <a:off x="187819" y="1356461"/>
            <a:ext cx="2310927" cy="2961203"/>
          </a:xfrm>
          <a:prstGeom prst="roundRect">
            <a:avLst/>
          </a:prstGeom>
          <a:solidFill>
            <a:srgbClr val="E0E1DD">
              <a:alpha val="10000"/>
            </a:srgbClr>
          </a:solidFill>
          <a:ln>
            <a:solidFill>
              <a:srgbClr val="E0E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5AC99-B9E6-22DB-1FA1-3C331BEF3923}"/>
              </a:ext>
            </a:extLst>
          </p:cNvPr>
          <p:cNvSpPr txBox="1"/>
          <p:nvPr/>
        </p:nvSpPr>
        <p:spPr>
          <a:xfrm>
            <a:off x="247330" y="2282045"/>
            <a:ext cx="2210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Zhang, L., Han, J., Wang, H., Car, R., &amp; E, W. (2018).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Deep potential molecular dynamics: a scalable model with the accuracy of quantum mechanics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Physical review letters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120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(14), 143001.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86073-CF03-D2BC-A1EE-971B92933069}"/>
              </a:ext>
            </a:extLst>
          </p:cNvPr>
          <p:cNvSpPr txBox="1"/>
          <p:nvPr/>
        </p:nvSpPr>
        <p:spPr>
          <a:xfrm>
            <a:off x="247330" y="3169193"/>
            <a:ext cx="221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Wang, H., Zhang, L., Han, J., &amp; </a:t>
            </a:r>
            <a:r>
              <a:rPr lang="en-US" sz="800" b="0" i="0" u="none" strike="noStrike" dirty="0" err="1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Weinan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 E. (2018). </a:t>
            </a:r>
            <a:r>
              <a:rPr lang="en-US" sz="800" b="0" i="0" u="none" strike="noStrike" dirty="0" err="1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DeePMD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-kit: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A deep learning package for many-body potential energy representation and molecular dynamics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Computer Physics Communications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228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 178-184.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DC2BC7-5B6D-DEF6-E406-5BD8C492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96" y="1533440"/>
            <a:ext cx="1955478" cy="655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F6AC5A-401F-440E-43BF-6185E8B560EA}"/>
              </a:ext>
            </a:extLst>
          </p:cNvPr>
          <p:cNvSpPr txBox="1"/>
          <p:nvPr/>
        </p:nvSpPr>
        <p:spPr>
          <a:xfrm>
            <a:off x="2576562" y="2282045"/>
            <a:ext cx="2310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Zhang, Y., Wang, H., Chen, W., Zeng, J., Zhang, L., Wang, H., &amp; </a:t>
            </a:r>
            <a:r>
              <a:rPr lang="en-US" sz="800" b="0" i="0" u="none" strike="noStrike" dirty="0" err="1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Weinan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 E. (2020). DP-GEN: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A concurrent learning platform for the generation of reliable deep learning based potential energy models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Computer Physics Communications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253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 107206.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AF6D3-A74D-D7C8-023E-216F4491244E}"/>
              </a:ext>
            </a:extLst>
          </p:cNvPr>
          <p:cNvSpPr txBox="1"/>
          <p:nvPr/>
        </p:nvSpPr>
        <p:spPr>
          <a:xfrm>
            <a:off x="2576562" y="1665380"/>
            <a:ext cx="231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DP-GEN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EDDC1C-35FC-36EB-0CFD-B84FC1E837C0}"/>
              </a:ext>
            </a:extLst>
          </p:cNvPr>
          <p:cNvSpPr/>
          <p:nvPr/>
        </p:nvSpPr>
        <p:spPr>
          <a:xfrm>
            <a:off x="4965306" y="1356462"/>
            <a:ext cx="2289739" cy="2991482"/>
          </a:xfrm>
          <a:prstGeom prst="roundRect">
            <a:avLst/>
          </a:prstGeom>
          <a:solidFill>
            <a:srgbClr val="415A77">
              <a:alpha val="10000"/>
            </a:srgbClr>
          </a:solidFill>
          <a:ln>
            <a:solidFill>
              <a:srgbClr val="415A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1539D3-C2C3-892E-FB33-B9ECD1D21004}"/>
              </a:ext>
            </a:extLst>
          </p:cNvPr>
          <p:cNvSpPr txBox="1"/>
          <p:nvPr/>
        </p:nvSpPr>
        <p:spPr>
          <a:xfrm>
            <a:off x="4985324" y="2282044"/>
            <a:ext cx="2269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Zhang, L., Wang, H., Muniz, M. C., </a:t>
            </a:r>
            <a:r>
              <a:rPr lang="en-US" sz="800" b="0" i="0" u="none" strike="noStrike" dirty="0" err="1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Panagiotopoulos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 A. Z., &amp; Car, R. (2022).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A deep potential model with long-range electrostatic interactions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The Journal of Chemical Physics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156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(12).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13C92-6815-1675-CFE8-9EF7750BAF7F}"/>
              </a:ext>
            </a:extLst>
          </p:cNvPr>
          <p:cNvSpPr txBox="1"/>
          <p:nvPr/>
        </p:nvSpPr>
        <p:spPr>
          <a:xfrm>
            <a:off x="4985324" y="1649976"/>
            <a:ext cx="2261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DP-LR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BBEFB9-F7BE-0444-BB80-5130A762FB25}"/>
              </a:ext>
            </a:extLst>
          </p:cNvPr>
          <p:cNvSpPr/>
          <p:nvPr/>
        </p:nvSpPr>
        <p:spPr>
          <a:xfrm>
            <a:off x="7332861" y="1356462"/>
            <a:ext cx="2289739" cy="2991482"/>
          </a:xfrm>
          <a:prstGeom prst="roundRect">
            <a:avLst/>
          </a:prstGeom>
          <a:solidFill>
            <a:srgbClr val="1B263B">
              <a:alpha val="10000"/>
            </a:srgbClr>
          </a:solidFill>
          <a:ln>
            <a:solidFill>
              <a:srgbClr val="0D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4DB970-46F9-FAE0-4783-E525205F3F3F}"/>
              </a:ext>
            </a:extLst>
          </p:cNvPr>
          <p:cNvSpPr txBox="1"/>
          <p:nvPr/>
        </p:nvSpPr>
        <p:spPr>
          <a:xfrm>
            <a:off x="7345715" y="2256688"/>
            <a:ext cx="2269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Zeng, J., Zhang, D., Lu, D., Mo, P., Li, Z., Chen, Y., ... &amp; Wang, H. (2023). </a:t>
            </a:r>
            <a:r>
              <a:rPr lang="en-US" sz="800" b="0" i="0" u="none" strike="noStrike" dirty="0" err="1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DeePMD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-kit v2: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A software package for deep potential models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The Journal of Chemical Physics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159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(5).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38C49A-9706-733B-546B-7658402F630C}"/>
              </a:ext>
            </a:extLst>
          </p:cNvPr>
          <p:cNvSpPr txBox="1"/>
          <p:nvPr/>
        </p:nvSpPr>
        <p:spPr>
          <a:xfrm>
            <a:off x="9192789" y="1916886"/>
            <a:ext cx="42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V2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794C230-6D1C-48DF-C0EB-D4CB8CCA7152}"/>
              </a:ext>
            </a:extLst>
          </p:cNvPr>
          <p:cNvSpPr/>
          <p:nvPr/>
        </p:nvSpPr>
        <p:spPr>
          <a:xfrm>
            <a:off x="9700413" y="1356462"/>
            <a:ext cx="2289739" cy="2991482"/>
          </a:xfrm>
          <a:prstGeom prst="roundRect">
            <a:avLst/>
          </a:prstGeom>
          <a:solidFill>
            <a:srgbClr val="1B263B">
              <a:alpha val="10000"/>
            </a:srgbClr>
          </a:solidFill>
          <a:ln>
            <a:solidFill>
              <a:srgbClr val="0D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EE0DC2-689D-7ABA-C340-858BFD89CE07}"/>
              </a:ext>
            </a:extLst>
          </p:cNvPr>
          <p:cNvSpPr txBox="1"/>
          <p:nvPr/>
        </p:nvSpPr>
        <p:spPr>
          <a:xfrm>
            <a:off x="9700413" y="2228331"/>
            <a:ext cx="2269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Gao, R., Li, Y., &amp; Car, R. (2024). </a:t>
            </a:r>
            <a:r>
              <a:rPr lang="en-US" sz="8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Enhanced Deep Potential Model for Fast and Accurate Molecular Dynamics; Application to the Hydrated Electron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Phys. Chem. Chem. Phys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. 35(1)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02AD0-A105-A46D-85A8-2C4C45C5361A}"/>
              </a:ext>
            </a:extLst>
          </p:cNvPr>
          <p:cNvSpPr txBox="1"/>
          <p:nvPr/>
        </p:nvSpPr>
        <p:spPr>
          <a:xfrm>
            <a:off x="9710184" y="1624882"/>
            <a:ext cx="2261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222222"/>
                </a:solidFill>
                <a:effectLst/>
                <a:latin typeface="Avenir Next" panose="020B0503020202020204" pitchFamily="34" charset="0"/>
              </a:rPr>
              <a:t>DP-MP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DF1088B-F612-91CB-0236-004415D9DA3A}"/>
              </a:ext>
            </a:extLst>
          </p:cNvPr>
          <p:cNvSpPr/>
          <p:nvPr/>
        </p:nvSpPr>
        <p:spPr>
          <a:xfrm>
            <a:off x="4928695" y="4499334"/>
            <a:ext cx="7041439" cy="1910729"/>
          </a:xfrm>
          <a:prstGeom prst="roundRect">
            <a:avLst/>
          </a:prstGeom>
          <a:solidFill>
            <a:srgbClr val="1B263B">
              <a:alpha val="10000"/>
            </a:srgbClr>
          </a:solidFill>
          <a:ln>
            <a:solidFill>
              <a:srgbClr val="0D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0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27DC-449F-B58F-01A2-28204421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97633-BB65-53CD-2884-FCF69207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4B91-5007-634C-9159-F6A03419F4A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B1065-0B80-50C4-8F90-6B20B46EFA0A}"/>
              </a:ext>
            </a:extLst>
          </p:cNvPr>
          <p:cNvSpPr txBox="1"/>
          <p:nvPr/>
        </p:nvSpPr>
        <p:spPr>
          <a:xfrm>
            <a:off x="192791" y="387560"/>
            <a:ext cx="1179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Applications of Machine Learned Potentials: DP-kit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BFD580-50DC-8DB2-F1A3-3240BBBC8C0A}"/>
              </a:ext>
            </a:extLst>
          </p:cNvPr>
          <p:cNvSpPr/>
          <p:nvPr/>
        </p:nvSpPr>
        <p:spPr>
          <a:xfrm>
            <a:off x="192791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2311E-FDE3-1F00-F973-55C7474508E7}"/>
              </a:ext>
            </a:extLst>
          </p:cNvPr>
          <p:cNvSpPr/>
          <p:nvPr/>
        </p:nvSpPr>
        <p:spPr>
          <a:xfrm>
            <a:off x="4192527" y="121113"/>
            <a:ext cx="3797889" cy="127169"/>
          </a:xfrm>
          <a:prstGeom prst="rect">
            <a:avLst/>
          </a:prstGeom>
          <a:solidFill>
            <a:srgbClr val="0E3759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venir Next Condensed" panose="020B0506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9BC38-541D-911D-BE2F-ABF679DBD4EC}"/>
              </a:ext>
            </a:extLst>
          </p:cNvPr>
          <p:cNvSpPr/>
          <p:nvPr/>
        </p:nvSpPr>
        <p:spPr>
          <a:xfrm>
            <a:off x="8192263" y="121113"/>
            <a:ext cx="3797889" cy="127169"/>
          </a:xfrm>
          <a:prstGeom prst="rect">
            <a:avLst/>
          </a:prstGeom>
          <a:solidFill>
            <a:srgbClr val="EE7725"/>
          </a:solidFill>
          <a:ln>
            <a:solidFill>
              <a:srgbClr val="071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accent2"/>
              </a:solidFill>
              <a:latin typeface="Avenir Next Condensed" panose="020B0506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E0D18F-B218-A970-854F-65AE2E61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674" y="387560"/>
            <a:ext cx="1955478" cy="655186"/>
          </a:xfrm>
          <a:prstGeom prst="rect">
            <a:avLst/>
          </a:prstGeom>
        </p:spPr>
      </p:pic>
      <p:pic>
        <p:nvPicPr>
          <p:cNvPr id="1026" name="Picture 2" descr="Fig. 5">
            <a:extLst>
              <a:ext uri="{FF2B5EF4-FFF2-40B4-BE49-F238E27FC236}">
                <a16:creationId xmlns:a16="http://schemas.microsoft.com/office/drawing/2014/main" id="{5D0FA2BB-EDDE-1AF8-56C8-7DA6E0ED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10" y="1141597"/>
            <a:ext cx="7127238" cy="53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graph of a system size&#10;&#10;AI-generated content may be incorrect.">
            <a:extLst>
              <a:ext uri="{FF2B5EF4-FFF2-40B4-BE49-F238E27FC236}">
                <a16:creationId xmlns:a16="http://schemas.microsoft.com/office/drawing/2014/main" id="{0608BECF-CDDE-0D3C-3DF2-3BAADCB1C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5" y="1042746"/>
            <a:ext cx="3941219" cy="215357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DF5F7E-837C-39C0-BEA1-63AF66FE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3" y="3271501"/>
            <a:ext cx="2730630" cy="267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8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ff60116-7431-425d-b5af-077d7791bda4}" enabled="0" method="" siteId="{2ff60116-7431-425d-b5af-077d7791bda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863</Words>
  <Application>Microsoft Macintosh PowerPoint</Application>
  <PresentationFormat>Widescreen</PresentationFormat>
  <Paragraphs>113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Avenir Next</vt:lpstr>
      <vt:lpstr>Avenir Next Condensed</vt:lpstr>
      <vt:lpstr>Cambria Math</vt:lpstr>
      <vt:lpstr>Office Theme</vt:lpstr>
      <vt:lpstr>Deep Potential Molecular Dynamics: A Scalable Model with the Accuracy of Quantum Mechanics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Szukalo</dc:creator>
  <cp:lastModifiedBy>Ryan Szukalo</cp:lastModifiedBy>
  <cp:revision>2</cp:revision>
  <dcterms:created xsi:type="dcterms:W3CDTF">2025-01-16T16:03:15Z</dcterms:created>
  <dcterms:modified xsi:type="dcterms:W3CDTF">2025-08-13T15:09:40Z</dcterms:modified>
</cp:coreProperties>
</file>